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8.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9.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0.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1.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2.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1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15.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16.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17.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1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19.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20.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21.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22.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23.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24.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25.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26.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27.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2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29.xml" ContentType="application/vnd.openxmlformats-officedocument.theme+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30.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3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theme/theme32.xml" ContentType="application/vnd.openxmlformats-officedocument.theme+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33.xml" ContentType="application/vnd.openxmlformats-officedocument.theme+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34.xml" ContentType="application/vnd.openxmlformats-officedocument.theme+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35.xml" ContentType="application/vnd.openxmlformats-officedocument.them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36.xml" ContentType="application/vnd.openxmlformats-officedocument.theme+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86" r:id="rId5"/>
    <p:sldMasterId id="2147483736" r:id="rId6"/>
    <p:sldMasterId id="2147483756" r:id="rId7"/>
    <p:sldMasterId id="2147483808" r:id="rId8"/>
    <p:sldMasterId id="2147483828" r:id="rId9"/>
    <p:sldMasterId id="2147483880" r:id="rId10"/>
    <p:sldMasterId id="2147483923" r:id="rId11"/>
    <p:sldMasterId id="2147483955" r:id="rId12"/>
    <p:sldMasterId id="2147483987" r:id="rId13"/>
    <p:sldMasterId id="2147484000" r:id="rId14"/>
    <p:sldMasterId id="2147484019" r:id="rId15"/>
    <p:sldMasterId id="2147484039" r:id="rId16"/>
    <p:sldMasterId id="2147484071" r:id="rId17"/>
    <p:sldMasterId id="2147484122" r:id="rId18"/>
    <p:sldMasterId id="2147484163" r:id="rId19"/>
    <p:sldMasterId id="2147484176" r:id="rId20"/>
    <p:sldMasterId id="2147484182" r:id="rId21"/>
    <p:sldMasterId id="2147484187" r:id="rId22"/>
    <p:sldMasterId id="2147484203" r:id="rId23"/>
    <p:sldMasterId id="2147484234" r:id="rId24"/>
    <p:sldMasterId id="2147484298" r:id="rId25"/>
    <p:sldMasterId id="2147484351" r:id="rId26"/>
    <p:sldMasterId id="2147484403" r:id="rId27"/>
    <p:sldMasterId id="2147484482" r:id="rId28"/>
    <p:sldMasterId id="2147484532" r:id="rId29"/>
    <p:sldMasterId id="2147484553" r:id="rId30"/>
    <p:sldMasterId id="2147484602" r:id="rId31"/>
    <p:sldMasterId id="2147484608" r:id="rId32"/>
    <p:sldMasterId id="2147484617" r:id="rId33"/>
    <p:sldMasterId id="2147484694" r:id="rId34"/>
    <p:sldMasterId id="2147484734" r:id="rId35"/>
    <p:sldMasterId id="2147484764" r:id="rId36"/>
    <p:sldMasterId id="2147484810" r:id="rId37"/>
    <p:sldMasterId id="2147484830" r:id="rId38"/>
    <p:sldMasterId id="2147484856" r:id="rId39"/>
    <p:sldMasterId id="2147484889" r:id="rId40"/>
  </p:sldMasterIdLst>
  <p:notesMasterIdLst>
    <p:notesMasterId r:id="rId53"/>
  </p:notesMasterIdLst>
  <p:sldIdLst>
    <p:sldId id="604" r:id="rId41"/>
    <p:sldId id="698" r:id="rId42"/>
    <p:sldId id="693" r:id="rId43"/>
    <p:sldId id="684" r:id="rId44"/>
    <p:sldId id="696" r:id="rId45"/>
    <p:sldId id="686" r:id="rId46"/>
    <p:sldId id="688" r:id="rId47"/>
    <p:sldId id="689" r:id="rId48"/>
    <p:sldId id="690" r:id="rId49"/>
    <p:sldId id="695" r:id="rId50"/>
    <p:sldId id="701" r:id="rId51"/>
    <p:sldId id="697"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85C0B03-123A-4BA4-B7C0-21CFB3C51107}">
          <p14:sldIdLst>
            <p14:sldId id="604"/>
            <p14:sldId id="698"/>
            <p14:sldId id="693"/>
            <p14:sldId id="684"/>
            <p14:sldId id="696"/>
            <p14:sldId id="686"/>
            <p14:sldId id="688"/>
            <p14:sldId id="689"/>
            <p14:sldId id="690"/>
            <p14:sldId id="695"/>
            <p14:sldId id="701"/>
            <p14:sldId id="6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31A"/>
    <a:srgbClr val="2A555B"/>
    <a:srgbClr val="3A4045"/>
    <a:srgbClr val="42474B"/>
    <a:srgbClr val="572A0E"/>
    <a:srgbClr val="420D07"/>
    <a:srgbClr val="271006"/>
    <a:srgbClr val="493021"/>
    <a:srgbClr val="ECE1CD"/>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94660"/>
  </p:normalViewPr>
  <p:slideViewPr>
    <p:cSldViewPr snapToGrid="0">
      <p:cViewPr varScale="1">
        <p:scale>
          <a:sx n="91" d="100"/>
          <a:sy n="91" d="100"/>
        </p:scale>
        <p:origin x="81" y="3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Master" Target="slideMasters/slideMaster36.xml"/><Relationship Id="rId21" Type="http://schemas.openxmlformats.org/officeDocument/2006/relationships/slideMaster" Target="slideMasters/slideMaster18.xml"/><Relationship Id="rId34" Type="http://schemas.openxmlformats.org/officeDocument/2006/relationships/slideMaster" Target="slideMasters/slideMaster31.xml"/><Relationship Id="rId42" Type="http://schemas.openxmlformats.org/officeDocument/2006/relationships/slide" Target="slides/slide2.xml"/><Relationship Id="rId47" Type="http://schemas.openxmlformats.org/officeDocument/2006/relationships/slide" Target="slides/slide7.xml"/><Relationship Id="rId50" Type="http://schemas.openxmlformats.org/officeDocument/2006/relationships/slide" Target="slides/slide1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40" Type="http://schemas.openxmlformats.org/officeDocument/2006/relationships/slideMaster" Target="slideMasters/slideMaster37.xml"/><Relationship Id="rId45" Type="http://schemas.openxmlformats.org/officeDocument/2006/relationships/slide" Target="slides/slide5.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43" Type="http://schemas.openxmlformats.org/officeDocument/2006/relationships/slide" Target="slides/slide3.xml"/><Relationship Id="rId48" Type="http://schemas.openxmlformats.org/officeDocument/2006/relationships/slide" Target="slides/slide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1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46" Type="http://schemas.openxmlformats.org/officeDocument/2006/relationships/slide" Target="slides/slide6.xml"/><Relationship Id="rId20" Type="http://schemas.openxmlformats.org/officeDocument/2006/relationships/slideMaster" Target="slideMasters/slideMaster17.xml"/><Relationship Id="rId41" Type="http://schemas.openxmlformats.org/officeDocument/2006/relationships/slide" Target="slides/slide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 Target="slides/slide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4.xml"/><Relationship Id="rId52" Type="http://schemas.openxmlformats.org/officeDocument/2006/relationships/slide" Target="slides/slide1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2T09:54:11.717"/>
    </inkml:context>
    <inkml:brush xml:id="br0">
      <inkml:brushProperty name="width" value="0.1" units="cm"/>
      <inkml:brushProperty name="height" value="0.2" units="cm"/>
      <inkml:brushProperty name="color" value="#FFFF00"/>
      <inkml:brushProperty name="tip" value="rectangle"/>
      <inkml:brushProperty name="rasterOp" value="maskPen"/>
    </inkml:brush>
  </inkml:definitions>
  <inkml:trace contextRef="#ctx0" brushRef="#br0">20481 15825 9472,'-43'0'3520,"13"0"-1920,16-15-1792,-15 0 608,-1 1-736,1-1-256,-15-14-160,-14 0 64,-15 0 352,-15-1 192,1-13 160,-30-1 128,0 0 64,-14 0 32,-15 1 0,-15-1 0,-28 15 0,-16-15-128,-14 15-32,-14-15 32,-16 0 64,-13 15-96,-30 0 0,-15-1 32,1 30 0,-30 0-64,15 0 32,-15 15-128,15 14-64,-15-14 64,15 14 64,0 0 0,14 30-32,1-1 32,14 0 32,0 15-32,14 15-32,45-1 96,-1 16 0,30 13-32,29-13-64,29 13-128,29-13 0,29 13 64,30 1 32,28 0 96,16 0 32,28 0-32,45 14 32,29 44-64,29-14 64,29-15-64,43 0-32,16-15 32,57-14 32,16 0 32,43-15 96,29-15-96,15-14-64,44 0 0,14-14-32,-160-16 0,292 16 0,-59 14 0,30 0 0,-15 0 0,-15 29 0,15-29 0,-15 15 64,15-15-32,15 0-32,-1-30 96,-14 1 0,0 0 160,-29-29 159,14-1-31,-14-14 96,-30-14 32,-14 14 64,-14-30-256,-45 1-96,-14-15 64,-29-14 64,-30-15-64,-14-15 64,-58 1-128,-15-15-64,-29-1 64,-30 1 0,-29-29 32,-28-15 0,-30 29-64,-44 0-32,-14-14-96,-59 0 32,-15-1-64,-28-14-32,-45 15-64,-28-15-32,-15 14 64,-30 1 0,-43 0-64,-15-1 64,-29 1 32,-43 14 0,-1-14 0,-29 29 64,-58 14-32,-15 15-32,-15 0 32,-43 0-32,-15 15 0,-29-15 0,0 0-160,-44-29 32,0 29-800,-44-15-320,-58 0-4031,-15 1-2209,-43 28 3424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7615D-6B4B-4001-BE67-18B1C8CE79B0}" type="datetimeFigureOut">
              <a:rPr lang="de-DE" smtClean="0"/>
              <a:t>02.12.2016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F2E17-3C1E-4D42-B006-B86400395A72}" type="slidenum">
              <a:rPr lang="de-DE" smtClean="0"/>
              <a:t>‹Nr.›</a:t>
            </a:fld>
            <a:endParaRPr lang="de-DE"/>
          </a:p>
        </p:txBody>
      </p:sp>
    </p:spTree>
    <p:extLst>
      <p:ext uri="{BB962C8B-B14F-4D97-AF65-F5344CB8AC3E}">
        <p14:creationId xmlns:p14="http://schemas.microsoft.com/office/powerpoint/2010/main" val="3153766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C0AE23B-0892-485B-8C1E-9269C49DE406}" type="datetime1">
              <a:rPr lang="en-US" smtClean="0"/>
              <a:t>12/2/2016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749284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umsplatzhalt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0EAED-70E3-4412-AC3A-B03B1E794738}"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12/2/2016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liennummernplatzhalt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04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umsplatzhalt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0EAED-70E3-4412-AC3A-B03B1E794738}"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12/2/2016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liennummernplatzhalt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20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0AE23B-0892-485B-8C1E-9269C49DE406}"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12/2/2016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5662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Einstieg: was kostet es den Kunden, in neue Infrastruktur und moderne Lösungen zu investieren? Können wir den Preispunkt erreichen, bei dem er bereit ist zu investieren?</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E25E7-777E-445F-AFD3-D92BD1D4973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13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C0AE23B-0892-485B-8C1E-9269C49DE406}" type="datetime1">
              <a:rPr lang="en-US" smtClean="0"/>
              <a:t>12/2/2016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110253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896386" eaLnBrk="1" fontAlgn="auto" latinLnBrk="0" hangingPunct="1">
              <a:lnSpc>
                <a:spcPct val="100000"/>
              </a:lnSpc>
              <a:spcBef>
                <a:spcPts val="0"/>
              </a:spcBef>
              <a:spcAft>
                <a:spcPts val="600"/>
              </a:spcAft>
              <a:buClrTx/>
              <a:buSzTx/>
              <a:buFontTx/>
              <a:buNone/>
              <a:tabLst/>
              <a:defRPr/>
            </a:pPr>
            <a:endParaRPr kumimoji="0" lang="en-US" sz="1200" b="0" i="0" u="none" strike="noStrike" kern="0" cap="none" spc="0" normalizeH="0" baseline="0" noProof="0" dirty="0">
              <a:ln>
                <a:noFill/>
              </a:ln>
              <a:solidFill>
                <a:srgbClr val="505050"/>
              </a:solidFill>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C79F9-2E34-4CA1-A7E3-C624B27DB1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91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0AE23B-0892-485B-8C1E-9269C49DE406}"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12/2/2016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3739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Einstieg: was kostet es den Kunden, in neue Infrastruktur und moderne Lösungen zu investieren? Können wir den Preispunkt erreichen, bei dem er bereit ist zu investieren?</a:t>
            </a:r>
            <a:endParaRPr lang="en-US" dirty="0"/>
          </a:p>
        </p:txBody>
      </p:sp>
      <p:sp>
        <p:nvSpPr>
          <p:cNvPr id="4" name="Foliennummernplatzhalt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DE25E7-777E-445F-AFD3-D92BD1D4973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5524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Introducing how Windows Server 2016 licensing</a:t>
            </a:r>
            <a:r>
              <a:rPr lang="en-US" b="1" baseline="0" dirty="0"/>
              <a:t> works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The licensing of Windows Server 2016 Standard and Datacenter editions has been</a:t>
            </a:r>
            <a:r>
              <a:rPr lang="en-US" sz="1200" kern="1200" baseline="0" dirty="0">
                <a:solidFill>
                  <a:schemeClr val="bg1"/>
                </a:solidFill>
                <a:latin typeface="+mn-lt"/>
                <a:ea typeface="+mn-ea"/>
                <a:cs typeface="+mn-cs"/>
              </a:rPr>
              <a:t> evolved in response to:</a:t>
            </a:r>
          </a:p>
          <a:p>
            <a:endParaRPr lang="en-US" b="1" baseline="0" dirty="0"/>
          </a:p>
          <a:p>
            <a:pPr marL="171450" indent="-171450" defTabSz="896386">
              <a:spcAft>
                <a:spcPts val="2353"/>
              </a:spcAft>
              <a:buFont typeface="Arial" panose="020B0604020202020204" pitchFamily="34" charset="0"/>
              <a:buChar char="•"/>
            </a:pPr>
            <a:r>
              <a:rPr lang="en-US" sz="1200" kern="0" dirty="0">
                <a:solidFill>
                  <a:srgbClr val="505050"/>
                </a:solidFill>
              </a:rPr>
              <a:t>Customers are demanding models that enable </a:t>
            </a:r>
            <a:r>
              <a:rPr lang="en-US" sz="1200" b="1" kern="0" dirty="0">
                <a:solidFill>
                  <a:srgbClr val="505050"/>
                </a:solidFill>
              </a:rPr>
              <a:t>greater mobility </a:t>
            </a:r>
            <a:r>
              <a:rPr lang="en-US" sz="1200" kern="0" dirty="0">
                <a:solidFill>
                  <a:srgbClr val="505050"/>
                </a:solidFill>
              </a:rPr>
              <a:t>of data and apps between on-premises and cloud</a:t>
            </a:r>
          </a:p>
          <a:p>
            <a:pPr marL="171450" indent="-171450" defTabSz="896386">
              <a:spcAft>
                <a:spcPts val="2353"/>
              </a:spcAft>
              <a:buFont typeface="Arial" panose="020B0604020202020204" pitchFamily="34" charset="0"/>
              <a:buChar char="•"/>
            </a:pPr>
            <a:r>
              <a:rPr lang="en-US" sz="1200" kern="0" dirty="0">
                <a:solidFill>
                  <a:srgbClr val="505050"/>
                </a:solidFill>
              </a:rPr>
              <a:t>The new licensing model establishes a “</a:t>
            </a:r>
            <a:r>
              <a:rPr lang="en-US" sz="1200" b="1" kern="0" dirty="0">
                <a:solidFill>
                  <a:srgbClr val="505050"/>
                </a:solidFill>
              </a:rPr>
              <a:t>common currency</a:t>
            </a:r>
            <a:r>
              <a:rPr lang="en-US" sz="1200" kern="0" dirty="0">
                <a:solidFill>
                  <a:srgbClr val="505050"/>
                </a:solidFill>
              </a:rPr>
              <a:t>” for computing resources irrespective of location</a:t>
            </a:r>
          </a:p>
          <a:p>
            <a:pPr marL="171450" indent="-171450" defTabSz="896386">
              <a:spcAft>
                <a:spcPts val="2353"/>
              </a:spcAft>
              <a:buFont typeface="Arial" panose="020B0604020202020204" pitchFamily="34" charset="0"/>
              <a:buChar char="•"/>
            </a:pPr>
            <a:r>
              <a:rPr lang="en-US" sz="1200" kern="0" dirty="0">
                <a:solidFill>
                  <a:srgbClr val="505050"/>
                </a:solidFill>
              </a:rPr>
              <a:t>Align to the evolution of hardware technology </a:t>
            </a:r>
            <a:r>
              <a:rPr lang="en-US" sz="1200" b="1" kern="0" dirty="0">
                <a:solidFill>
                  <a:srgbClr val="505050"/>
                </a:solidFill>
              </a:rPr>
              <a:t>shift to core density </a:t>
            </a:r>
            <a:r>
              <a:rPr lang="en-US" sz="1200" kern="0" dirty="0">
                <a:solidFill>
                  <a:srgbClr val="505050"/>
                </a:solidFill>
              </a:rPr>
              <a:t>not processor density</a:t>
            </a:r>
          </a:p>
          <a:p>
            <a:endParaRPr lang="en-US" b="1" dirty="0"/>
          </a:p>
          <a:p>
            <a:endParaRPr lang="en-US" b="1" dirty="0"/>
          </a:p>
          <a:p>
            <a:r>
              <a:rPr lang="en-US" b="1" dirty="0"/>
              <a:t>There are 3</a:t>
            </a:r>
            <a:r>
              <a:rPr lang="en-US" b="1" baseline="0" dirty="0"/>
              <a:t> licensing rules to follow</a:t>
            </a:r>
          </a:p>
          <a:p>
            <a:pPr marL="342900" marR="0" lvl="0" indent="-342900" fontAlgn="base">
              <a:lnSpc>
                <a:spcPct val="107000"/>
              </a:lnSpc>
              <a:spcBef>
                <a:spcPts val="0"/>
              </a:spcBef>
              <a:spcAft>
                <a:spcPts val="1200"/>
              </a:spcAft>
              <a:buClr>
                <a:srgbClr val="404040"/>
              </a:buClr>
              <a:buSzPts val="1050"/>
              <a:buFont typeface="+mj-lt"/>
              <a:buAutoNum type="arabicPeriod"/>
            </a:pPr>
            <a:r>
              <a:rPr lang="en-US" sz="1200" u="none" strike="noStrike"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License all of the </a:t>
            </a:r>
            <a:r>
              <a:rPr lang="en-US" sz="1200" u="sng" strike="noStrike"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physical cores </a:t>
            </a:r>
            <a:r>
              <a:rPr lang="en-US" sz="1200" u="none" strike="noStrike"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on the server </a:t>
            </a:r>
          </a:p>
          <a:p>
            <a:pPr marL="342900" marR="0" lvl="0" indent="-342900" fontAlgn="base">
              <a:lnSpc>
                <a:spcPct val="99000"/>
              </a:lnSpc>
              <a:spcBef>
                <a:spcPts val="0"/>
              </a:spcBef>
              <a:spcAft>
                <a:spcPts val="1200"/>
              </a:spcAft>
              <a:buClr>
                <a:srgbClr val="404040"/>
              </a:buClr>
              <a:buSzPts val="1050"/>
              <a:buFont typeface="+mj-lt"/>
              <a:buAutoNum type="arabicPeriod"/>
            </a:pPr>
            <a:r>
              <a:rPr lang="en-US" sz="1200" u="none" strike="noStrike"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Ensure every </a:t>
            </a:r>
            <a:r>
              <a:rPr lang="en-US" sz="1200" u="sng" strike="noStrike"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processor</a:t>
            </a:r>
            <a:r>
              <a:rPr lang="en-US" sz="1200" u="none" strike="noStrike"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 is</a:t>
            </a:r>
            <a:r>
              <a:rPr lang="en-US" sz="1200" u="none" strike="noStrike" baseline="0"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 licensed to cover a minimum of 8 cores</a:t>
            </a:r>
          </a:p>
          <a:p>
            <a:pPr marL="342900" marR="0" lvl="0" indent="-342900" fontAlgn="base">
              <a:lnSpc>
                <a:spcPct val="99000"/>
              </a:lnSpc>
              <a:spcBef>
                <a:spcPts val="0"/>
              </a:spcBef>
              <a:spcAft>
                <a:spcPts val="1200"/>
              </a:spcAft>
              <a:buClr>
                <a:srgbClr val="404040"/>
              </a:buClr>
              <a:buSzPts val="1050"/>
              <a:buFont typeface="+mj-lt"/>
              <a:buAutoNum type="arabicPeriod"/>
            </a:pPr>
            <a:r>
              <a:rPr lang="en-US" sz="1200" u="none" strike="noStrike" baseline="0"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Ensure every </a:t>
            </a:r>
            <a:r>
              <a:rPr lang="en-US" sz="1200" u="sng" strike="noStrike" baseline="0"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server</a:t>
            </a:r>
            <a:r>
              <a:rPr lang="en-US" sz="1200" u="none" strike="noStrike" baseline="0"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rPr>
              <a:t> is licensed to cover a minimum of 16 cores</a:t>
            </a:r>
            <a:endParaRPr lang="en-US" sz="1200" u="none" strike="noStrike" dirty="0">
              <a:solidFill>
                <a:srgbClr val="404040"/>
              </a:solidFill>
              <a:effectLst/>
              <a:uFill>
                <a:solidFill>
                  <a:srgbClr val="000000"/>
                </a:solidFill>
              </a:uFill>
              <a:latin typeface="Segoe UI" panose="020B0502040204020203" pitchFamily="34" charset="0"/>
              <a:ea typeface="Segoe UI" panose="020B0502040204020203" pitchFamily="34" charset="0"/>
              <a:cs typeface="Segoe UI" panose="020B0502040204020203" pitchFamily="34" charset="0"/>
            </a:endParaRPr>
          </a:p>
          <a:p>
            <a:endParaRPr lang="en-US" b="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494D51-55E6-4048-878C-B0EE32C5B64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43231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Edge</a:t>
            </a:r>
            <a:r>
              <a:rPr lang="en-US" baseline="0" dirty="0"/>
              <a:t> case – when OEM has disabled cores,  customer does not have to pay for licenses for disabled cores, until they are enabled by the OEM</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494D51-55E6-4048-878C-B0EE32C5B64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11022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494D51-55E6-4048-878C-B0EE32C5B64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9586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g"/><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Master" Target="../slideMasters/slideMaster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9.xml"/><Relationship Id="rId4" Type="http://schemas.openxmlformats.org/officeDocument/2006/relationships/image" Target="../media/image68.pn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Master" Target="../slideMasters/slideMaster19.xml"/><Relationship Id="rId4" Type="http://schemas.openxmlformats.org/officeDocument/2006/relationships/image" Target="../media/image68.pn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Master" Target="../slideMasters/slideMaster19.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9.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Master" Target="../slideMasters/slideMaster19.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9.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9.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9.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9.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9.png"/><Relationship Id="rId1" Type="http://schemas.openxmlformats.org/officeDocument/2006/relationships/slideMaster" Target="../slideMasters/slideMaster1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1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2.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2.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2.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2.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2.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2.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2.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2.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2.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2.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3.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3.xml"/></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3.xml"/></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3.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3.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3.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3.xml"/></Relationships>
</file>

<file path=ppt/slideLayouts/_rels/slideLayout55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Master" Target="../slideMasters/slideMaster2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Master" Target="../slideMasters/slideMaster2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Master" Target="../slideMasters/slideMaster24.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9.png"/><Relationship Id="rId1" Type="http://schemas.openxmlformats.org/officeDocument/2006/relationships/slideMaster" Target="../slideMasters/slideMaster24.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24.xml"/></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png"/><Relationship Id="rId1" Type="http://schemas.openxmlformats.org/officeDocument/2006/relationships/slideMaster" Target="../slideMasters/slideMaster24.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74.jpeg"/><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Master" Target="../slideMasters/slideMaster24.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 Id="rId22" Type="http://schemas.openxmlformats.org/officeDocument/2006/relationships/image" Target="../media/image95.png"/></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Master" Target="../slideMasters/slideMaster24.xml"/></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jpeg"/><Relationship Id="rId1" Type="http://schemas.openxmlformats.org/officeDocument/2006/relationships/slideMaster" Target="../slideMasters/slideMaster2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2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27.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Master" Target="../slideMasters/slideMaster27.xml"/></Relationships>
</file>

<file path=ppt/slideLayouts/_rels/slideLayout6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Master" Target="../slideMasters/slideMaster2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Master" Target="../slideMasters/slideMaster28.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Master" Target="../slideMasters/slideMaster28.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Master" Target="../slideMasters/slideMaster28.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28.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Master" Target="../slideMasters/slideMaster2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Master" Target="../slideMasters/slideMaster29.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Master" Target="../slideMasters/slideMaster29.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2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3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3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6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3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6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36.png"/><Relationship Id="rId5" Type="http://schemas.openxmlformats.org/officeDocument/2006/relationships/image" Target="../media/image135.jpg"/><Relationship Id="rId4" Type="http://schemas.openxmlformats.org/officeDocument/2006/relationships/slideMaster" Target="../slideMasters/slideMaster31.xml"/></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slideMaster" Target="../slideMasters/slideMaster31.xml"/></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9.jpg"/><Relationship Id="rId1" Type="http://schemas.openxmlformats.org/officeDocument/2006/relationships/slideMaster" Target="../slideMasters/slideMaster31.xml"/></Relationships>
</file>

<file path=ppt/slideLayouts/_rels/slideLayout6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0.jpg"/><Relationship Id="rId1" Type="http://schemas.openxmlformats.org/officeDocument/2006/relationships/slideMaster" Target="../slideMasters/slideMaster31.xml"/></Relationships>
</file>

<file path=ppt/slideLayouts/_rels/slideLayout6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1.jpg"/><Relationship Id="rId1" Type="http://schemas.openxmlformats.org/officeDocument/2006/relationships/slideMaster" Target="../slideMasters/slideMaster31.xml"/></Relationships>
</file>

<file path=ppt/slideLayouts/_rels/slideLayout6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2.jpg"/><Relationship Id="rId1" Type="http://schemas.openxmlformats.org/officeDocument/2006/relationships/slideMaster" Target="../slideMasters/slideMaster31.xml"/></Relationships>
</file>

<file path=ppt/slideLayouts/_rels/slideLayout6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3.jpg"/><Relationship Id="rId1" Type="http://schemas.openxmlformats.org/officeDocument/2006/relationships/slideMaster" Target="../slideMasters/slideMaster3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4.jpg"/><Relationship Id="rId1" Type="http://schemas.openxmlformats.org/officeDocument/2006/relationships/slideMaster" Target="../slideMasters/slideMaster31.xml"/></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5.jpg"/><Relationship Id="rId1" Type="http://schemas.openxmlformats.org/officeDocument/2006/relationships/slideMaster" Target="../slideMasters/slideMaster3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7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6.xml"/></Relationships>
</file>

<file path=ppt/slideLayouts/_rels/slideLayout677.xml.rels><?xml version="1.0" encoding="UTF-8" standalone="yes"?>
<Relationships xmlns="http://schemas.openxmlformats.org/package/2006/relationships"><Relationship Id="rId3" Type="http://schemas.openxmlformats.org/officeDocument/2006/relationships/slideMaster" Target="../slideMasters/slideMaster31.xml"/><Relationship Id="rId2" Type="http://schemas.openxmlformats.org/officeDocument/2006/relationships/tags" Target="../tags/tag8.xml"/><Relationship Id="rId1" Type="http://schemas.openxmlformats.org/officeDocument/2006/relationships/tags" Target="../tags/tag7.xml"/></Relationships>
</file>

<file path=ppt/slideLayouts/_rels/slideLayout678.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9.xml"/></Relationships>
</file>

<file path=ppt/slideLayouts/_rels/slideLayout679.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1.xml"/></Relationships>
</file>

<file path=ppt/slideLayouts/_rels/slideLayout681.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2.xml"/></Relationships>
</file>

<file path=ppt/slideLayouts/_rels/slideLayout682.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3.xml"/></Relationships>
</file>

<file path=ppt/slideLayouts/_rels/slideLayout68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8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6.xml"/></Relationships>
</file>

<file path=ppt/slideLayouts/_rels/slideLayout691.xml.rels><?xml version="1.0" encoding="UTF-8" standalone="yes"?>
<Relationships xmlns="http://schemas.openxmlformats.org/package/2006/relationships"><Relationship Id="rId3" Type="http://schemas.openxmlformats.org/officeDocument/2006/relationships/slideMaster" Target="../slideMasters/slideMaster31.xml"/><Relationship Id="rId2" Type="http://schemas.openxmlformats.org/officeDocument/2006/relationships/tags" Target="../tags/tag18.xml"/><Relationship Id="rId1" Type="http://schemas.openxmlformats.org/officeDocument/2006/relationships/tags" Target="../tags/tag17.xml"/></Relationships>
</file>

<file path=ppt/slideLayouts/_rels/slideLayout692.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19.xml"/></Relationships>
</file>

<file path=ppt/slideLayouts/_rels/slideLayout69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20.xml"/></Relationships>
</file>

<file path=ppt/slideLayouts/_rels/slideLayout694.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21.xml"/></Relationships>
</file>

<file path=ppt/slideLayouts/_rels/slideLayout69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22.xml"/></Relationships>
</file>

<file path=ppt/slideLayouts/_rels/slideLayout69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23.xml"/></Relationships>
</file>

<file path=ppt/slideLayouts/_rels/slideLayout697.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2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99.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Master" Target="../slideMasters/slideMaster31.xml"/></Relationships>
</file>

<file path=ppt/slideLayouts/_rels/slideLayout7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8.png"/><Relationship Id="rId1" Type="http://schemas.openxmlformats.org/officeDocument/2006/relationships/slideMaster" Target="../slideMasters/slideMaster32.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Master" Target="../slideMasters/slideMaster3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1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Master" Target="../slideMasters/slideMaster3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714.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png"/><Relationship Id="rId1" Type="http://schemas.openxmlformats.org/officeDocument/2006/relationships/slideMaster" Target="../slideMasters/slideMaster3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png"/><Relationship Id="rId1" Type="http://schemas.openxmlformats.org/officeDocument/2006/relationships/slideMaster" Target="../slideMasters/slideMaster3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Master" Target="../slideMasters/slideMaster3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Master" Target="../slideMasters/slideMaster3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7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Master" Target="../slideMasters/slideMaster34.xml"/></Relationships>
</file>

<file path=ppt/slideLayouts/_rels/slideLayout7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3.emf"/><Relationship Id="rId1" Type="http://schemas.openxmlformats.org/officeDocument/2006/relationships/slideMaster" Target="../slideMasters/slideMaster34.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png"/><Relationship Id="rId1" Type="http://schemas.openxmlformats.org/officeDocument/2006/relationships/slideMaster" Target="../slideMasters/slideMaster3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7.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Master" Target="../slideMasters/slideMaster3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Master" Target="../slideMasters/slideMaster34.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5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53.emf"/><Relationship Id="rId1" Type="http://schemas.openxmlformats.org/officeDocument/2006/relationships/slideMaster" Target="../slideMasters/slideMaster35.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3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Master" Target="../slideMasters/slideMaster35.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Master" Target="../slideMasters/slideMaster3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27.emf"/><Relationship Id="rId1" Type="http://schemas.openxmlformats.org/officeDocument/2006/relationships/slideMaster" Target="../slideMasters/slideMaster3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Master" Target="../slideMasters/slideMaster3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3.emf"/><Relationship Id="rId1" Type="http://schemas.openxmlformats.org/officeDocument/2006/relationships/slideMaster" Target="../slideMasters/slideMaster3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8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png"/><Relationship Id="rId1" Type="http://schemas.openxmlformats.org/officeDocument/2006/relationships/slideMaster" Target="../slideMasters/slideMaster3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91.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Master" Target="../slideMasters/slideMaster3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Master" Target="../slideMasters/slideMaster3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99.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53.emf"/><Relationship Id="rId1" Type="http://schemas.openxmlformats.org/officeDocument/2006/relationships/slideMaster" Target="../slideMasters/slideMaster3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0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53.emf"/><Relationship Id="rId1" Type="http://schemas.openxmlformats.org/officeDocument/2006/relationships/slideMaster" Target="../slideMasters/slideMaster3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Master" Target="../slideMasters/slideMaster37.xml"/></Relationships>
</file>

<file path=ppt/slideLayouts/_rels/slideLayout81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Master" Target="../slideMasters/slideMaster3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14.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Master" Target="../slideMasters/slideMaster3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18.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Master" Target="../slideMasters/slideMaster37.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5" y="3877271"/>
            <a:ext cx="6273419"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5" y="2075840"/>
            <a:ext cx="9860609"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3043507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41" indent="0">
              <a:buNone/>
              <a:defRPr/>
            </a:lvl3pPr>
            <a:lvl4pPr marL="448081" indent="0">
              <a:buNone/>
              <a:defRPr/>
            </a:lvl4pPr>
            <a:lvl5pPr marL="67212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81569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Vide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036739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885872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4089864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4421332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41928498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436562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117164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424954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35535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43650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3132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41" indent="0">
              <a:buNone/>
              <a:defRPr/>
            </a:lvl3pPr>
            <a:lvl4pPr marL="448081" indent="0">
              <a:buNone/>
              <a:defRPr/>
            </a:lvl4pPr>
            <a:lvl5pPr marL="67212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58022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62863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3770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5730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761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2833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652932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796228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22323" y="825500"/>
            <a:ext cx="6170384" cy="5191124"/>
          </a:xfrm>
          <a:prstGeom prst="rect">
            <a:avLst/>
          </a:prstGeom>
        </p:spPr>
      </p:pic>
      <p:sp>
        <p:nvSpPr>
          <p:cNvPr id="4" name="Rectangle 1"/>
          <p:cNvSpPr/>
          <p:nvPr userDrawn="1"/>
        </p:nvSpPr>
        <p:spPr bwMode="auto">
          <a:xfrm>
            <a:off x="-125"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8" tIns="45710" rIns="91418" bIns="45710" numCol="1" rtlCol="0" anchor="ctr" anchorCtr="0" compatLnSpc="1">
            <a:prstTxWarp prst="textNoShape">
              <a:avLst/>
            </a:prstTxWarp>
          </a:bodyPr>
          <a:lstStyle/>
          <a:p>
            <a:pPr algn="ctr" defTabSz="913895" fontAlgn="base">
              <a:lnSpc>
                <a:spcPct val="90000"/>
              </a:lnSpc>
              <a:spcBef>
                <a:spcPct val="0"/>
              </a:spcBef>
              <a:spcAft>
                <a:spcPct val="0"/>
              </a:spcAft>
            </a:pPr>
            <a:endParaRPr lang="en-US" sz="1961"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4" y="2109543"/>
            <a:ext cx="5583104" cy="1994392"/>
          </a:xfrm>
        </p:spPr>
        <p:txBody>
          <a:bodyPr anchor="b" anchorCtr="0"/>
          <a:lstStyle>
            <a:lvl1pPr>
              <a:defRPr sz="7156"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4" y="4419600"/>
            <a:ext cx="5583104" cy="498598"/>
          </a:xfrm>
        </p:spPr>
        <p:txBody>
          <a:bodyPr>
            <a:noAutofit/>
          </a:bodyPr>
          <a:lstStyle>
            <a:lvl1pPr marL="0" indent="0">
              <a:spcBef>
                <a:spcPts val="0"/>
              </a:spcBef>
              <a:buNone/>
              <a:defRPr sz="2843"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173269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Slide 4 for external audiences">
    <p:bg>
      <p:bgPr>
        <a:solidFill>
          <a:srgbClr val="0072C6"/>
        </a:solidFill>
        <a:effectLst/>
      </p:bgPr>
    </p:bg>
    <p:spTree>
      <p:nvGrpSpPr>
        <p:cNvPr id="1" name=""/>
        <p:cNvGrpSpPr/>
        <p:nvPr/>
      </p:nvGrpSpPr>
      <p:grpSpPr>
        <a:xfrm>
          <a:off x="0" y="0"/>
          <a:ext cx="0" cy="0"/>
          <a:chOff x="0" y="0"/>
          <a:chExt cx="0" cy="0"/>
        </a:xfrm>
      </p:grpSpPr>
      <p:sp>
        <p:nvSpPr>
          <p:cNvPr id="20" name="Rectangle 19"/>
          <p:cNvSpPr/>
          <p:nvPr userDrawn="1"/>
        </p:nvSpPr>
        <p:spPr bwMode="gray">
          <a:xfrm>
            <a:off x="269245" y="2084172"/>
            <a:ext cx="7171398" cy="4482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3"/>
            <a:ext cx="7172955"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3" y="3880391"/>
            <a:ext cx="7172955" cy="1699713"/>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a:p>
            <a:pPr lvl="0"/>
            <a:r>
              <a:rPr lang="en-US" dirty="0"/>
              <a:t>Title</a:t>
            </a:r>
          </a:p>
          <a:p>
            <a:pPr lvl="0"/>
            <a:r>
              <a:rPr lang="en-US" dirty="0"/>
              <a:t>OEM</a:t>
            </a:r>
          </a:p>
        </p:txBody>
      </p:sp>
      <p:grpSp>
        <p:nvGrpSpPr>
          <p:cNvPr id="12" name="Group 11"/>
          <p:cNvGrpSpPr/>
          <p:nvPr userDrawn="1"/>
        </p:nvGrpSpPr>
        <p:grpSpPr>
          <a:xfrm>
            <a:off x="9567341" y="-1"/>
            <a:ext cx="2624659" cy="5486400"/>
            <a:chOff x="6402831" y="-793687"/>
            <a:chExt cx="3430041" cy="7168901"/>
          </a:xfrm>
        </p:grpSpPr>
        <p:pic>
          <p:nvPicPr>
            <p:cNvPr id="14" name="Picture 2" descr="C:\Users\ADI\Pictures\People_images\MSC12_Marissa_002.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402832" y="998538"/>
              <a:ext cx="3430038"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DI\Pictures\People_images\MSC12_Jackie_001.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402831" y="-793687"/>
              <a:ext cx="3430039"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ADI\Pictures\People_images\MSC12_Arthur_001.jpg"/>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402831" y="2790764"/>
              <a:ext cx="3430041"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I\Pictures\People_images\WIN12_Anthony_07.jp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6402831" y="4582989"/>
              <a:ext cx="3430041" cy="17922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descr="C:\Users\ADI\Pictures\People_images\Picture1a.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9567352" y="5486399"/>
            <a:ext cx="262465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bwMode="invGray">
          <a:xfrm>
            <a:off x="448591" y="452465"/>
            <a:ext cx="1613505" cy="345685"/>
          </a:xfrm>
          <a:prstGeom prst="rect">
            <a:avLst/>
          </a:prstGeom>
        </p:spPr>
      </p:pic>
    </p:spTree>
    <p:extLst>
      <p:ext uri="{BB962C8B-B14F-4D97-AF65-F5344CB8AC3E}">
        <p14:creationId xmlns:p14="http://schemas.microsoft.com/office/powerpoint/2010/main" val="3594400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417271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6"/>
            <a:ext cx="11653523" cy="199771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118957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591" r="-291"/>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4" tIns="45707" rIns="91414" bIns="45707" numCol="1" rtlCol="0" anchor="ctr" anchorCtr="0" compatLnSpc="1">
            <a:prstTxWarp prst="textNoShape">
              <a:avLst/>
            </a:prstTxWarp>
          </a:bodyPr>
          <a:lstStyle/>
          <a:p>
            <a:pPr algn="ctr" defTabSz="913834" fontAlgn="base">
              <a:lnSpc>
                <a:spcPct val="90000"/>
              </a:lnSpc>
              <a:spcBef>
                <a:spcPct val="0"/>
              </a:spcBef>
              <a:spcAft>
                <a:spcPct val="0"/>
              </a:spcAft>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4"/>
            <a:ext cx="5583104" cy="1994392"/>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281072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491021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591" r="-291"/>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4" tIns="45707" rIns="91414" bIns="45707" numCol="1" rtlCol="0" anchor="ctr" anchorCtr="0" compatLnSpc="1">
            <a:prstTxWarp prst="textNoShape">
              <a:avLst/>
            </a:prstTxWarp>
          </a:bodyPr>
          <a:lstStyle/>
          <a:p>
            <a:pPr algn="ctr" defTabSz="913834" fontAlgn="base">
              <a:lnSpc>
                <a:spcPct val="90000"/>
              </a:lnSpc>
              <a:spcBef>
                <a:spcPct val="0"/>
              </a:spcBef>
              <a:spcAft>
                <a:spcPct val="0"/>
              </a:spcAft>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4"/>
            <a:ext cx="5583104" cy="1994392"/>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9407191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1" y="0"/>
            <a:ext cx="12192000" cy="6858000"/>
          </a:xfrm>
          <a:prstGeom prst="rect">
            <a:avLst/>
          </a:prstGeom>
          <a:noFill/>
        </p:spPr>
        <p:txBody>
          <a:bodyPr lIns="274293" tIns="274293" rIns="274293">
            <a:noAutofit/>
          </a:bodyPr>
          <a:lstStyle>
            <a:lvl1pPr marL="0" indent="0">
              <a:buNone/>
              <a:defRPr sz="2400" baseline="0">
                <a:gradFill>
                  <a:gsLst>
                    <a:gs pos="1250">
                      <a:schemeClr val="accent1"/>
                    </a:gs>
                    <a:gs pos="100000">
                      <a:schemeClr val="accent1"/>
                    </a:gs>
                  </a:gsLst>
                  <a:lin ang="5400000" scaled="0"/>
                </a:gradFill>
              </a:defRPr>
            </a:lvl1pPr>
          </a:lstStyle>
          <a:p>
            <a:r>
              <a:rPr lang="en-US" dirty="0"/>
              <a:t>Picture placeholder</a:t>
            </a:r>
          </a:p>
        </p:txBody>
      </p:sp>
      <p:sp>
        <p:nvSpPr>
          <p:cNvPr id="10" name="Title 1"/>
          <p:cNvSpPr>
            <a:spLocks noGrp="1"/>
          </p:cNvSpPr>
          <p:nvPr>
            <p:ph type="ctrTitle"/>
          </p:nvPr>
        </p:nvSpPr>
        <p:spPr bwMode="ltGray">
          <a:xfrm>
            <a:off x="512597"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09" tIns="868594" rIns="1234319" bIns="868594" numCol="1" anchor="ctr" anchorCtr="0" compatLnSpc="1">
            <a:prstTxWarp prst="textNoShape">
              <a:avLst/>
            </a:prstTxWarp>
            <a:noAutofit/>
          </a:bodyPr>
          <a:lstStyle>
            <a:lvl1pPr algn="l">
              <a:defRPr lang="en-US" sz="5998"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13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3219351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12597" y="922640"/>
            <a:ext cx="5025066" cy="5015405"/>
          </a:xfrm>
          <a:prstGeom prst="rect">
            <a:avLst/>
          </a:prstGeom>
          <a:noFill/>
          <a:ln>
            <a:noFill/>
          </a:ln>
          <a:extLst/>
        </p:spPr>
        <p:txBody>
          <a:bodyPr vert="horz" wrap="square" lIns="320009" tIns="868594" rIns="1234319" bIns="868594" numCol="1" rtlCol="0" anchor="ctr" anchorCtr="0" compatLnSpc="1">
            <a:prstTxWarp prst="textNoShape">
              <a:avLst/>
            </a:prstTxWarp>
            <a:noAutofit/>
          </a:bodyPr>
          <a:lstStyle>
            <a:lvl1pPr>
              <a:defRPr lang="en-US" sz="5998" spc="-200" dirty="0">
                <a:gradFill>
                  <a:gsLst>
                    <a:gs pos="100000">
                      <a:schemeClr val="accent1"/>
                    </a:gs>
                    <a:gs pos="0">
                      <a:schemeClr val="accent1"/>
                    </a:gs>
                  </a:gsLst>
                  <a:lin ang="5400000" scaled="0"/>
                </a:gradFill>
              </a:defRPr>
            </a:lvl1pPr>
          </a:lstStyle>
          <a:p>
            <a:pPr marL="0" lvl="0" indent="0" defTabSz="914135"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092825" y="4261017"/>
            <a:ext cx="5583104" cy="997196"/>
          </a:xfrm>
        </p:spPr>
        <p:txBody>
          <a:bodyPr>
            <a:spAutoFit/>
          </a:bodyPr>
          <a:lstStyle>
            <a:lvl1pPr marL="0" indent="0" algn="l">
              <a:lnSpc>
                <a:spcPct val="90000"/>
              </a:lnSpc>
              <a:spcBef>
                <a:spcPts val="0"/>
              </a:spcBef>
              <a:buNone/>
              <a:defRPr lang="en-US" sz="3600" kern="1200" spc="-70" baseline="0" dirty="0">
                <a:gradFill>
                  <a:gsLst>
                    <a:gs pos="100000">
                      <a:schemeClr val="bg1"/>
                    </a:gs>
                    <a:gs pos="0">
                      <a:schemeClr val="bg1"/>
                    </a:gs>
                  </a:gsLst>
                  <a:lin ang="5400000" scaled="0"/>
                </a:gradFill>
                <a:latin typeface="+mj-lt"/>
                <a:ea typeface="+mn-ea"/>
                <a:cs typeface="+mn-cs"/>
              </a:defRPr>
            </a:lvl1pPr>
            <a:lvl2pPr marL="457049" indent="0" algn="ctr">
              <a:buNone/>
              <a:defRPr>
                <a:solidFill>
                  <a:schemeClr val="tx1">
                    <a:tint val="75000"/>
                  </a:schemeClr>
                </a:solidFill>
              </a:defRPr>
            </a:lvl2pPr>
            <a:lvl3pPr marL="914098" indent="0" algn="ctr">
              <a:buNone/>
              <a:defRPr>
                <a:solidFill>
                  <a:schemeClr val="tx1">
                    <a:tint val="75000"/>
                  </a:schemeClr>
                </a:solidFill>
              </a:defRPr>
            </a:lvl3pPr>
            <a:lvl4pPr marL="1371148" indent="0" algn="ctr">
              <a:buNone/>
              <a:defRPr>
                <a:solidFill>
                  <a:schemeClr val="tx1">
                    <a:tint val="75000"/>
                  </a:schemeClr>
                </a:solidFill>
              </a:defRPr>
            </a:lvl4pPr>
            <a:lvl5pPr marL="1828196" indent="0" algn="ctr">
              <a:buNone/>
              <a:defRPr>
                <a:solidFill>
                  <a:schemeClr val="tx1">
                    <a:tint val="75000"/>
                  </a:schemeClr>
                </a:solidFill>
              </a:defRPr>
            </a:lvl5pPr>
            <a:lvl6pPr marL="2285246" indent="0" algn="ctr">
              <a:buNone/>
              <a:defRPr>
                <a:solidFill>
                  <a:schemeClr val="tx1">
                    <a:tint val="75000"/>
                  </a:schemeClr>
                </a:solidFill>
              </a:defRPr>
            </a:lvl6pPr>
            <a:lvl7pPr marL="2742294" indent="0" algn="ctr">
              <a:buNone/>
              <a:defRPr>
                <a:solidFill>
                  <a:schemeClr val="tx1">
                    <a:tint val="75000"/>
                  </a:schemeClr>
                </a:solidFill>
              </a:defRPr>
            </a:lvl7pPr>
            <a:lvl8pPr marL="3199343" indent="0" algn="ctr">
              <a:buNone/>
              <a:defRPr>
                <a:solidFill>
                  <a:schemeClr val="tx1">
                    <a:tint val="75000"/>
                  </a:schemeClr>
                </a:solidFill>
              </a:defRPr>
            </a:lvl8pPr>
            <a:lvl9pPr marL="3656394" indent="0" algn="ctr">
              <a:buNone/>
              <a:defRPr>
                <a:solidFill>
                  <a:schemeClr val="tx1">
                    <a:tint val="75000"/>
                  </a:schemeClr>
                </a:solidFill>
              </a:defRPr>
            </a:lvl9pPr>
          </a:lstStyle>
          <a:p>
            <a:pPr marL="0" marR="0" lvl="0" indent="0" algn="l" defTabSz="914098"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092825" y="1115081"/>
            <a:ext cx="5583104" cy="2742289"/>
          </a:xfrm>
        </p:spPr>
        <p:txBody>
          <a:bodyPr wrap="square" anchor="b">
            <a:spAutoFit/>
          </a:bodyPr>
          <a:lstStyle>
            <a:lvl1pPr marL="0" indent="0">
              <a:buNone/>
              <a:defRPr sz="6598" spc="-150">
                <a:gradFill>
                  <a:gsLst>
                    <a:gs pos="100000">
                      <a:schemeClr val="bg1"/>
                    </a:gs>
                    <a:gs pos="0">
                      <a:schemeClr val="bg1"/>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2758432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9" y="228600"/>
            <a:ext cx="11151917" cy="747897"/>
          </a:xfrm>
        </p:spPr>
        <p:txBody>
          <a:bodyPr/>
          <a:lstStyle/>
          <a:p>
            <a:r>
              <a:rPr lang="en-US" dirty="0"/>
              <a:t>Click to edit master title style</a:t>
            </a:r>
          </a:p>
        </p:txBody>
      </p:sp>
      <p:sp>
        <p:nvSpPr>
          <p:cNvPr id="5" name="Text Placeholder 4"/>
          <p:cNvSpPr>
            <a:spLocks noGrp="1"/>
          </p:cNvSpPr>
          <p:nvPr>
            <p:ph type="body" sz="quarter" idx="10" hasCustomPrompt="1"/>
          </p:nvPr>
        </p:nvSpPr>
        <p:spPr>
          <a:xfrm>
            <a:off x="519249" y="1447799"/>
            <a:ext cx="11151917" cy="2043636"/>
          </a:xfrm>
          <a:prstGeom prst="rect">
            <a:avLst/>
          </a:prstGeom>
        </p:spPr>
        <p:txBody>
          <a:bodyPr/>
          <a:lstStyle>
            <a:lvl1pPr marL="284080" indent="-284080">
              <a:buFont typeface="Wingdings" pitchFamily="2" charset="2"/>
              <a:buChar char=""/>
              <a:defRPr sz="4000"/>
            </a:lvl1pPr>
            <a:lvl2pPr marL="517375" indent="-233296">
              <a:buFont typeface="Wingdings" pitchFamily="2" charset="2"/>
              <a:buChar char=""/>
              <a:defRPr spc="-50" baseline="0">
                <a:latin typeface="+mn-lt"/>
              </a:defRPr>
            </a:lvl2pPr>
            <a:lvl3pPr marL="741148" indent="-223773">
              <a:buFont typeface="Wingdings" pitchFamily="2" charset="2"/>
              <a:buChar char=""/>
              <a:tabLst/>
              <a:defRPr spc="-50" baseline="0">
                <a:latin typeface="+mn-lt"/>
              </a:defRPr>
            </a:lvl3pPr>
            <a:lvl4pPr marL="914135" indent="-172988">
              <a:buFont typeface="Wingdings" pitchFamily="2" charset="2"/>
              <a:buChar char=""/>
              <a:defRPr spc="-50" baseline="0">
                <a:latin typeface="+mn-lt"/>
              </a:defRPr>
            </a:lvl4pPr>
            <a:lvl5pPr marL="1087123" indent="-172988">
              <a:buFont typeface="Wingdings" pitchFamily="2" charset="2"/>
              <a:buChar char=""/>
              <a:tabLst/>
              <a:defRPr spc="-5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01445889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9" y="1447800"/>
            <a:ext cx="11151917" cy="1908215"/>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spc="-50" baseline="0">
                <a:gradFill>
                  <a:gsLst>
                    <a:gs pos="100000">
                      <a:schemeClr val="tx1"/>
                    </a:gs>
                    <a:gs pos="6000">
                      <a:schemeClr val="tx1"/>
                    </a:gs>
                  </a:gsLst>
                  <a:lin ang="5400000" scaled="0"/>
                </a:gradFill>
              </a:defRPr>
            </a:lvl2pPr>
            <a:lvl3pPr marL="231709" indent="0">
              <a:buNone/>
              <a:defRPr sz="2000" spc="-50" baseline="0">
                <a:gradFill>
                  <a:gsLst>
                    <a:gs pos="100000">
                      <a:schemeClr val="tx1"/>
                    </a:gs>
                    <a:gs pos="6000">
                      <a:schemeClr val="tx1"/>
                    </a:gs>
                  </a:gsLst>
                  <a:lin ang="5400000" scaled="0"/>
                </a:gradFill>
              </a:defRPr>
            </a:lvl3pPr>
            <a:lvl4pPr marL="457067" indent="0">
              <a:buNone/>
              <a:defRPr sz="2000" spc="-50" baseline="0">
                <a:gradFill>
                  <a:gsLst>
                    <a:gs pos="100000">
                      <a:schemeClr val="tx1"/>
                    </a:gs>
                    <a:gs pos="6000">
                      <a:schemeClr val="tx1"/>
                    </a:gs>
                  </a:gsLst>
                  <a:lin ang="5400000" scaled="0"/>
                </a:gradFill>
              </a:defRPr>
            </a:lvl4pPr>
            <a:lvl5pPr marL="693537" indent="0">
              <a:buNone/>
              <a:defRPr sz="2000" spc="-50"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796606694"/>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9" y="1447800"/>
            <a:ext cx="11151917" cy="1908215"/>
          </a:xfrm>
          <a:prstGeom prst="rect">
            <a:avLst/>
          </a:prstGeom>
        </p:spPr>
        <p:txBody>
          <a:bodyPr/>
          <a:lstStyle>
            <a:lvl1pPr marL="0" indent="0">
              <a:spcBef>
                <a:spcPts val="2400"/>
              </a:spcBef>
              <a:buNone/>
              <a:defRPr sz="4000">
                <a:gradFill>
                  <a:gsLst>
                    <a:gs pos="100000">
                      <a:schemeClr val="tx1"/>
                    </a:gs>
                    <a:gs pos="0">
                      <a:schemeClr val="tx1"/>
                    </a:gs>
                  </a:gsLst>
                  <a:lin ang="5400000" scaled="0"/>
                </a:gradFill>
                <a:latin typeface="+mj-lt"/>
              </a:defRPr>
            </a:lvl1pPr>
            <a:lvl2pPr marL="0" indent="0">
              <a:buNone/>
              <a:defRPr sz="2000" spc="-50" baseline="0">
                <a:gradFill>
                  <a:gsLst>
                    <a:gs pos="100000">
                      <a:schemeClr val="tx1"/>
                    </a:gs>
                    <a:gs pos="0">
                      <a:schemeClr val="tx1"/>
                    </a:gs>
                  </a:gsLst>
                  <a:lin ang="5400000" scaled="0"/>
                </a:gradFill>
              </a:defRPr>
            </a:lvl2pPr>
            <a:lvl3pPr marL="231709" indent="0">
              <a:buNone/>
              <a:defRPr sz="2000" spc="-50" baseline="0">
                <a:gradFill>
                  <a:gsLst>
                    <a:gs pos="100000">
                      <a:schemeClr val="tx1"/>
                    </a:gs>
                    <a:gs pos="0">
                      <a:schemeClr val="tx1"/>
                    </a:gs>
                  </a:gsLst>
                  <a:lin ang="5400000" scaled="0"/>
                </a:gradFill>
              </a:defRPr>
            </a:lvl3pPr>
            <a:lvl4pPr marL="457067" indent="0">
              <a:buNone/>
              <a:defRPr sz="2000" spc="-50" baseline="0">
                <a:gradFill>
                  <a:gsLst>
                    <a:gs pos="100000">
                      <a:schemeClr val="tx1"/>
                    </a:gs>
                    <a:gs pos="0">
                      <a:schemeClr val="tx1"/>
                    </a:gs>
                  </a:gsLst>
                  <a:lin ang="5400000" scaled="0"/>
                </a:gradFill>
              </a:defRPr>
            </a:lvl4pPr>
            <a:lvl5pPr marL="693537" indent="0">
              <a:buNone/>
              <a:defRPr sz="2000" spc="-50"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32011926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3"/>
          <p:cNvSpPr>
            <a:spLocks noGrp="1"/>
          </p:cNvSpPr>
          <p:nvPr>
            <p:ph type="body" sz="quarter" idx="10" hasCustomPrompt="1"/>
          </p:nvPr>
        </p:nvSpPr>
        <p:spPr>
          <a:xfrm>
            <a:off x="520835" y="1447800"/>
            <a:ext cx="5396366" cy="2351413"/>
          </a:xfrm>
        </p:spPr>
        <p:txBody>
          <a:bodyPr>
            <a:spAutoFit/>
          </a:bodyPr>
          <a:lstStyle>
            <a:lvl1pPr marL="292015" indent="-292015">
              <a:spcBef>
                <a:spcPts val="1200"/>
              </a:spcBef>
              <a:buClr>
                <a:schemeClr val="tx1"/>
              </a:buClr>
              <a:buFont typeface="Wingdings" pitchFamily="2" charset="2"/>
              <a:buChar char=""/>
              <a:defRPr/>
            </a:lvl1pPr>
            <a:lvl2pPr marL="520549" indent="-228534">
              <a:defRPr sz="2000" spc="-50" baseline="0"/>
            </a:lvl2pPr>
            <a:lvl3pPr marL="685601" indent="-165052">
              <a:tabLst/>
              <a:defRPr sz="2000" spc="-50" baseline="0"/>
            </a:lvl3pPr>
            <a:lvl4pPr marL="863349" indent="-177749">
              <a:defRPr spc="-50" baseline="0"/>
            </a:lvl4pPr>
            <a:lvl5pPr marL="1028401" indent="-165052">
              <a:tabLst/>
              <a:defRPr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6279562" y="1447801"/>
            <a:ext cx="5396366" cy="2351413"/>
          </a:xfrm>
        </p:spPr>
        <p:txBody>
          <a:bodyPr>
            <a:spAutoFit/>
          </a:bodyPr>
          <a:lstStyle>
            <a:lvl1pPr marL="339626" indent="-339626">
              <a:spcBef>
                <a:spcPts val="1200"/>
              </a:spcBef>
              <a:buFont typeface="Wingdings" pitchFamily="2" charset="2"/>
              <a:buChar char=""/>
              <a:defRPr lang="en-US" sz="3600" kern="1200" spc="-70" baseline="0" dirty="0" smtClean="0">
                <a:gradFill>
                  <a:gsLst>
                    <a:gs pos="1250">
                      <a:schemeClr val="tx1"/>
                    </a:gs>
                    <a:gs pos="100000">
                      <a:schemeClr val="tx1"/>
                    </a:gs>
                  </a:gsLst>
                  <a:lin ang="5400000" scaled="0"/>
                </a:gradFill>
                <a:latin typeface="+mj-lt"/>
                <a:ea typeface="+mn-ea"/>
                <a:cs typeface="+mn-cs"/>
              </a:defRPr>
            </a:lvl1pPr>
            <a:lvl2pPr marL="634816" indent="-342800">
              <a:defRPr lang="en-US" sz="2000" kern="1200" spc="-50" baseline="0" dirty="0" smtClean="0">
                <a:gradFill>
                  <a:gsLst>
                    <a:gs pos="1250">
                      <a:schemeClr val="tx1"/>
                    </a:gs>
                    <a:gs pos="100000">
                      <a:schemeClr val="tx1"/>
                    </a:gs>
                  </a:gsLst>
                  <a:lin ang="5400000" scaled="0"/>
                </a:gradFill>
                <a:latin typeface="+mn-lt"/>
                <a:ea typeface="+mn-ea"/>
                <a:cs typeface="+mn-cs"/>
              </a:defRPr>
            </a:lvl2pPr>
            <a:lvl3pPr marL="863349" indent="-342800">
              <a:defRPr lang="en-US" sz="2000" kern="1200" spc="-50" baseline="0" dirty="0" smtClean="0">
                <a:gradFill>
                  <a:gsLst>
                    <a:gs pos="1250">
                      <a:schemeClr val="tx1"/>
                    </a:gs>
                    <a:gs pos="100000">
                      <a:schemeClr val="tx1"/>
                    </a:gs>
                  </a:gsLst>
                  <a:lin ang="5400000" scaled="0"/>
                </a:gradFill>
                <a:latin typeface="+mn-lt"/>
                <a:ea typeface="+mn-ea"/>
                <a:cs typeface="+mn-cs"/>
              </a:defRPr>
            </a:lvl3pPr>
            <a:lvl4pPr marL="1028401" indent="-342800">
              <a:defRPr lang="en-US" sz="2000" kern="1200" spc="-50" baseline="0" dirty="0" smtClean="0">
                <a:gradFill>
                  <a:gsLst>
                    <a:gs pos="1250">
                      <a:schemeClr val="tx1"/>
                    </a:gs>
                    <a:gs pos="100000">
                      <a:schemeClr val="tx1"/>
                    </a:gs>
                  </a:gsLst>
                  <a:lin ang="5400000" scaled="0"/>
                </a:gradFill>
                <a:latin typeface="+mn-lt"/>
                <a:ea typeface="+mn-ea"/>
                <a:cs typeface="+mn-cs"/>
              </a:defRPr>
            </a:lvl4pPr>
            <a:lvl5pPr marL="1206150" indent="-342800">
              <a:defRPr lang="en-US" sz="2000" kern="1200" spc="-50" baseline="0" dirty="0">
                <a:gradFill>
                  <a:gsLst>
                    <a:gs pos="1250">
                      <a:schemeClr val="tx1"/>
                    </a:gs>
                    <a:gs pos="100000">
                      <a:schemeClr val="tx1"/>
                    </a:gs>
                  </a:gsLst>
                  <a:lin ang="5400000" scaled="0"/>
                </a:gradFill>
                <a:latin typeface="+mn-lt"/>
                <a:ea typeface="+mn-ea"/>
                <a:cs typeface="+mn-cs"/>
              </a:defRPr>
            </a:lvl5pPr>
          </a:lstStyle>
          <a:p>
            <a:pPr marL="292015" marR="0" lvl="0" indent="-292015" algn="l" defTabSz="914098"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20549" marR="0" lvl="1" indent="-228534" algn="l" defTabSz="914098"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601" marR="0" lvl="2" indent="-165052" algn="l" defTabSz="914098"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349" marR="0" lvl="3" indent="-177749" algn="l" defTabSz="914098"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401" marR="0" lvl="4" indent="-165052" algn="l" defTabSz="914098"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9069105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2"/>
            <a:ext cx="5396366"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spc="-50" baseline="0"/>
            </a:lvl2pPr>
            <a:lvl3pPr marL="233296" indent="0">
              <a:buNone/>
              <a:defRPr sz="2000" spc="-50" baseline="0"/>
            </a:lvl3pPr>
            <a:lvl4pPr marL="457067" indent="0">
              <a:buNone/>
              <a:defRPr sz="2000" spc="-50" baseline="0"/>
            </a:lvl4pPr>
            <a:lvl5pPr marL="693537" indent="0">
              <a:buNone/>
              <a:defRPr sz="2000"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2"/>
            <a:ext cx="5396366"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4" marR="0" indent="0" algn="l" defTabSz="91409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2pPr>
            <a:lvl3pPr marL="233296" marR="0" indent="0" algn="l" defTabSz="91409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3pPr>
            <a:lvl4pPr marL="460242" marR="0" indent="0" algn="l" defTabSz="91409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4pPr>
            <a:lvl5pPr marL="687188" marR="0" indent="0" algn="l" defTabSz="91409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1409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7154736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6"/>
            <a:ext cx="11653523" cy="199771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695784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2"/>
            <a:ext cx="5396366" cy="2462213"/>
          </a:xfrm>
        </p:spPr>
        <p:txBody>
          <a:bodyPr/>
          <a:lstStyle>
            <a:lvl1pPr marL="0" indent="0">
              <a:spcBef>
                <a:spcPts val="1200"/>
              </a:spcBef>
              <a:buNone/>
              <a:defRPr sz="4000">
                <a:gradFill>
                  <a:gsLst>
                    <a:gs pos="1000">
                      <a:schemeClr val="tx1"/>
                    </a:gs>
                    <a:gs pos="98000">
                      <a:schemeClr val="tx1"/>
                    </a:gs>
                  </a:gsLst>
                  <a:lin ang="5400000" scaled="0"/>
                </a:gradFill>
                <a:latin typeface="+mj-lt"/>
              </a:defRPr>
            </a:lvl1pPr>
            <a:lvl2pPr marL="0" indent="0">
              <a:buNone/>
              <a:defRPr sz="2000" spc="-50" baseline="0">
                <a:gradFill>
                  <a:gsLst>
                    <a:gs pos="1000">
                      <a:schemeClr val="tx1"/>
                    </a:gs>
                    <a:gs pos="98000">
                      <a:schemeClr val="tx1"/>
                    </a:gs>
                  </a:gsLst>
                  <a:lin ang="5400000" scaled="0"/>
                </a:gradFill>
              </a:defRPr>
            </a:lvl2pPr>
            <a:lvl3pPr marL="233296" indent="0">
              <a:buNone/>
              <a:defRPr sz="2000" spc="-50" baseline="0">
                <a:gradFill>
                  <a:gsLst>
                    <a:gs pos="1000">
                      <a:schemeClr val="tx1"/>
                    </a:gs>
                    <a:gs pos="98000">
                      <a:schemeClr val="tx1"/>
                    </a:gs>
                  </a:gsLst>
                  <a:lin ang="5400000" scaled="0"/>
                </a:gradFill>
              </a:defRPr>
            </a:lvl3pPr>
            <a:lvl4pPr marL="457067" indent="0">
              <a:buNone/>
              <a:defRPr sz="2000" spc="-50" baseline="0">
                <a:gradFill>
                  <a:gsLst>
                    <a:gs pos="1000">
                      <a:schemeClr val="tx1"/>
                    </a:gs>
                    <a:gs pos="98000">
                      <a:schemeClr val="tx1"/>
                    </a:gs>
                  </a:gsLst>
                  <a:lin ang="5400000" scaled="0"/>
                </a:gradFill>
              </a:defRPr>
            </a:lvl4pPr>
            <a:lvl5pPr marL="693537" indent="0">
              <a:buNone/>
              <a:defRPr sz="2000" spc="-50"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2"/>
            <a:ext cx="5396366" cy="2462213"/>
          </a:xfrm>
        </p:spPr>
        <p:txBody>
          <a:bodyPr/>
          <a:lstStyle>
            <a:lvl1pPr marL="0" indent="0">
              <a:spcBef>
                <a:spcPts val="1200"/>
              </a:spcBef>
              <a:buNone/>
              <a:defRPr lang="en-US" sz="4000" kern="1200" spc="-70" baseline="0" dirty="0" smtClean="0">
                <a:gradFill>
                  <a:gsLst>
                    <a:gs pos="1000">
                      <a:schemeClr val="tx1"/>
                    </a:gs>
                    <a:gs pos="98000">
                      <a:schemeClr val="tx1"/>
                    </a:gs>
                  </a:gsLst>
                  <a:lin ang="5400000" scaled="0"/>
                </a:gradFill>
                <a:latin typeface="+mj-lt"/>
                <a:ea typeface="+mn-ea"/>
                <a:cs typeface="+mn-cs"/>
              </a:defRPr>
            </a:lvl1pPr>
            <a:lvl2pPr marL="3174" marR="0" indent="0" algn="l" defTabSz="91409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2pPr>
            <a:lvl3pPr marL="233296" marR="0" indent="0" algn="l" defTabSz="91409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3pPr>
            <a:lvl4pPr marL="460242" marR="0" indent="0" algn="l" defTabSz="91409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4pPr>
            <a:lvl5pPr marL="687188" marR="0" indent="0" algn="l" defTabSz="91409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000">
                      <a:schemeClr val="tx1"/>
                    </a:gs>
                    <a:gs pos="98000">
                      <a:schemeClr val="tx1"/>
                    </a:gs>
                  </a:gsLst>
                  <a:lin ang="5400000" scaled="0"/>
                </a:gradFill>
                <a:latin typeface="+mn-lt"/>
                <a:ea typeface="+mn-ea"/>
                <a:cs typeface="+mn-cs"/>
              </a:defRPr>
            </a:lvl5pPr>
          </a:lstStyle>
          <a:p>
            <a:pPr marL="0" marR="0" lvl="0" indent="0" algn="l" defTabSz="91409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266342390"/>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43279272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71571017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p:cNvSpPr/>
          <p:nvPr userDrawn="1"/>
        </p:nvSpPr>
        <p:spPr bwMode="hidden">
          <a:xfrm>
            <a:off x="2" y="1155942"/>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9" tIns="45709" rIns="45709" bIns="45709" numCol="1" spcCol="0" rtlCol="0" fromWordArt="0" anchor="ctr" anchorCtr="0" forceAA="0" compatLnSpc="1">
            <a:prstTxWarp prst="textNoShape">
              <a:avLst/>
            </a:prstTxWarp>
            <a:noAutofit/>
          </a:bodyPr>
          <a:lstStyle/>
          <a:p>
            <a:pPr algn="ctr" defTabSz="913834"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518453" y="1447802"/>
            <a:ext cx="11155093" cy="1932837"/>
          </a:xfrm>
        </p:spPr>
        <p:txBody>
          <a:bodyPr/>
          <a:lstStyle>
            <a:lvl1pPr marL="0" indent="0">
              <a:buNone/>
              <a:defRPr sz="3200">
                <a:gradFill>
                  <a:gsLst>
                    <a:gs pos="1250">
                      <a:schemeClr val="tx1"/>
                    </a:gs>
                    <a:gs pos="100000">
                      <a:schemeClr val="tx1"/>
                    </a:gs>
                  </a:gsLst>
                  <a:lin ang="5400000" scaled="0"/>
                </a:gradFill>
                <a:latin typeface="Consolas" pitchFamily="49" charset="0"/>
                <a:cs typeface="Consolas" pitchFamily="49" charset="0"/>
              </a:defRPr>
            </a:lvl1pPr>
            <a:lvl2pPr marL="339626" indent="0">
              <a:buNone/>
              <a:defRPr>
                <a:gradFill>
                  <a:gsLst>
                    <a:gs pos="1250">
                      <a:schemeClr val="tx1"/>
                    </a:gs>
                    <a:gs pos="100000">
                      <a:schemeClr val="tx1"/>
                    </a:gs>
                  </a:gsLst>
                  <a:lin ang="5400000" scaled="0"/>
                </a:gradFill>
                <a:latin typeface="Consolas" pitchFamily="49" charset="0"/>
                <a:cs typeface="Consolas" pitchFamily="49" charset="0"/>
              </a:defRPr>
            </a:lvl2pPr>
            <a:lvl3pPr marL="572922" indent="0">
              <a:buNone/>
              <a:defRPr>
                <a:gradFill>
                  <a:gsLst>
                    <a:gs pos="1250">
                      <a:schemeClr val="tx1"/>
                    </a:gs>
                    <a:gs pos="100000">
                      <a:schemeClr val="tx1"/>
                    </a:gs>
                  </a:gsLst>
                  <a:lin ang="5400000" scaled="0"/>
                </a:gradFill>
                <a:latin typeface="Consolas" pitchFamily="49" charset="0"/>
                <a:cs typeface="Consolas" pitchFamily="49" charset="0"/>
              </a:defRPr>
            </a:lvl3pPr>
            <a:lvl4pPr marL="798282" indent="0">
              <a:buNone/>
              <a:defRPr>
                <a:gradFill>
                  <a:gsLst>
                    <a:gs pos="1250">
                      <a:schemeClr val="tx1"/>
                    </a:gs>
                    <a:gs pos="100000">
                      <a:schemeClr val="tx1"/>
                    </a:gs>
                  </a:gsLst>
                  <a:lin ang="5400000" scaled="0"/>
                </a:gradFill>
                <a:latin typeface="Consolas" pitchFamily="49" charset="0"/>
                <a:cs typeface="Consolas" pitchFamily="49" charset="0"/>
              </a:defRPr>
            </a:lvl4pPr>
            <a:lvl5pPr marL="1029989"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9005555"/>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48373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5" y="228602"/>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19249" y="1447799"/>
            <a:ext cx="11151917" cy="1988237"/>
          </a:xfrm>
          <a:prstGeom prst="rect">
            <a:avLst/>
          </a:prstGeom>
        </p:spPr>
        <p:txBody>
          <a:bodyPr/>
          <a:lstStyle>
            <a:lvl1pPr marL="342800" indent="-3428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468" indent="-285667">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135" indent="-285667">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668" indent="-22853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201" indent="-22853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2379" tIns="76190" rIns="152379" bIns="76190"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70668430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8"/>
            <a:ext cx="11151917" cy="7478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50" y="1447800"/>
            <a:ext cx="11151917"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11447269" y="6429375"/>
            <a:ext cx="228660" cy="124650"/>
          </a:xfrm>
          <a:prstGeom prst="rect">
            <a:avLst/>
          </a:prstGeom>
          <a:noFill/>
        </p:spPr>
        <p:txBody>
          <a:bodyPr wrap="square" lIns="0" tIns="0" rIns="0" bIns="0" rtlCol="0">
            <a:spAutoFit/>
          </a:bodyPr>
          <a:lstStyle>
            <a:lvl1pPr algn="l">
              <a:defRPr lang="en-US" sz="900"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65476292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 Microsoft">
    <p:spTree>
      <p:nvGrpSpPr>
        <p:cNvPr id="1" name=""/>
        <p:cNvGrpSpPr/>
        <p:nvPr/>
      </p:nvGrpSpPr>
      <p:grpSpPr>
        <a:xfrm>
          <a:off x="0" y="0"/>
          <a:ext cx="0" cy="0"/>
          <a:chOff x="0" y="0"/>
          <a:chExt cx="0" cy="0"/>
        </a:xfrm>
      </p:grpSpPr>
      <p:sp>
        <p:nvSpPr>
          <p:cNvPr id="14" name="Rectangle 13"/>
          <p:cNvSpPr/>
          <p:nvPr/>
        </p:nvSpPr>
        <p:spPr>
          <a:xfrm>
            <a:off x="0" y="0"/>
            <a:ext cx="1524000" cy="15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noAutofit/>
          </a:bodyPr>
          <a:lstStyle/>
          <a:p>
            <a:pPr algn="ctr" defTabSz="1087379"/>
            <a:endParaRPr lang="en-US" sz="2266" dirty="0">
              <a:solidFill>
                <a:prstClr val="white"/>
              </a:solidFill>
            </a:endParaRPr>
          </a:p>
        </p:txBody>
      </p:sp>
      <p:pic>
        <p:nvPicPr>
          <p:cNvPr id="7" name="Picture 3" descr="C:\Users\v-kenmac\Documents\_Microsoft - Common Files\_MS Brand\Microsoft_logo_All_colors\MSFT_logo_rgb_W-Wht.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 y="0"/>
            <a:ext cx="1555268" cy="575176"/>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11"/>
          <p:cNvSpPr>
            <a:spLocks noGrp="1"/>
          </p:cNvSpPr>
          <p:nvPr>
            <p:ph type="pic" sz="quarter" idx="13" hasCustomPrompt="1"/>
          </p:nvPr>
        </p:nvSpPr>
        <p:spPr>
          <a:xfrm>
            <a:off x="8382000" y="1524000"/>
            <a:ext cx="3810000" cy="3810000"/>
          </a:xfrm>
          <a:prstGeom prst="rect">
            <a:avLst/>
          </a:prstGeom>
          <a:solidFill>
            <a:schemeClr val="tx2"/>
          </a:solidFill>
          <a:ln>
            <a:noFill/>
          </a:ln>
        </p:spPr>
        <p:txBody>
          <a:bodyPr lIns="57110" tIns="28557" rIns="57110" bIns="28557">
            <a:noAutofit/>
          </a:bodyPr>
          <a:lstStyle>
            <a:lvl1pPr marL="0" indent="0">
              <a:buNone/>
              <a:defRPr>
                <a:solidFill>
                  <a:schemeClr val="bg1"/>
                </a:solidFill>
              </a:defRPr>
            </a:lvl1pPr>
          </a:lstStyle>
          <a:p>
            <a:r>
              <a:rPr lang="en-US" dirty="0"/>
              <a:t>Click to add optional icon or picture</a:t>
            </a:r>
          </a:p>
        </p:txBody>
      </p:sp>
      <p:sp>
        <p:nvSpPr>
          <p:cNvPr id="9" name="Subtitle 2"/>
          <p:cNvSpPr>
            <a:spLocks noGrp="1"/>
          </p:cNvSpPr>
          <p:nvPr>
            <p:ph type="subTitle" idx="1"/>
          </p:nvPr>
        </p:nvSpPr>
        <p:spPr>
          <a:xfrm>
            <a:off x="0" y="5333470"/>
            <a:ext cx="4572000" cy="1524531"/>
          </a:xfrm>
          <a:prstGeom prst="rect">
            <a:avLst/>
          </a:prstGeom>
          <a:solidFill>
            <a:schemeClr val="accent1"/>
          </a:solidFill>
        </p:spPr>
        <p:txBody>
          <a:bodyPr lIns="85667" tIns="114220" rIns="57104" bIns="57104">
            <a:noAutofit/>
          </a:bodyPr>
          <a:lstStyle>
            <a:lvl1pPr marL="0" indent="0" algn="l">
              <a:lnSpc>
                <a:spcPct val="80000"/>
              </a:lnSpc>
              <a:buNone/>
              <a:defRPr sz="1866">
                <a:solidFill>
                  <a:srgbClr val="FFFFFF"/>
                </a:solidFill>
                <a:latin typeface="Segoe UI" pitchFamily="34" charset="0"/>
                <a:ea typeface="Segoe UI" pitchFamily="34" charset="0"/>
                <a:cs typeface="Segoe UI" pitchFamily="34" charset="0"/>
              </a:defRPr>
            </a:lvl1pPr>
            <a:lvl2pPr marL="543691" indent="0" algn="ctr">
              <a:buNone/>
              <a:defRPr>
                <a:solidFill>
                  <a:schemeClr val="tx1">
                    <a:tint val="75000"/>
                  </a:schemeClr>
                </a:solidFill>
              </a:defRPr>
            </a:lvl2pPr>
            <a:lvl3pPr marL="1087379" indent="0" algn="ctr">
              <a:buNone/>
              <a:defRPr>
                <a:solidFill>
                  <a:schemeClr val="tx1">
                    <a:tint val="75000"/>
                  </a:schemeClr>
                </a:solidFill>
              </a:defRPr>
            </a:lvl3pPr>
            <a:lvl4pPr marL="1631069" indent="0" algn="ctr">
              <a:buNone/>
              <a:defRPr>
                <a:solidFill>
                  <a:schemeClr val="tx1">
                    <a:tint val="75000"/>
                  </a:schemeClr>
                </a:solidFill>
              </a:defRPr>
            </a:lvl4pPr>
            <a:lvl5pPr marL="2174759" indent="0" algn="ctr">
              <a:buNone/>
              <a:defRPr>
                <a:solidFill>
                  <a:schemeClr val="tx1">
                    <a:tint val="75000"/>
                  </a:schemeClr>
                </a:solidFill>
              </a:defRPr>
            </a:lvl5pPr>
            <a:lvl6pPr marL="2718450" indent="0" algn="ctr">
              <a:buNone/>
              <a:defRPr>
                <a:solidFill>
                  <a:schemeClr val="tx1">
                    <a:tint val="75000"/>
                  </a:schemeClr>
                </a:solidFill>
              </a:defRPr>
            </a:lvl6pPr>
            <a:lvl7pPr marL="3262138" indent="0" algn="ctr">
              <a:buNone/>
              <a:defRPr>
                <a:solidFill>
                  <a:schemeClr val="tx1">
                    <a:tint val="75000"/>
                  </a:schemeClr>
                </a:solidFill>
              </a:defRPr>
            </a:lvl7pPr>
            <a:lvl8pPr marL="3805828" indent="0" algn="ctr">
              <a:buNone/>
              <a:defRPr>
                <a:solidFill>
                  <a:schemeClr val="tx1">
                    <a:tint val="75000"/>
                  </a:schemeClr>
                </a:solidFill>
              </a:defRPr>
            </a:lvl8pPr>
            <a:lvl9pPr marL="4349518" indent="0" algn="ctr">
              <a:buNone/>
              <a:defRPr>
                <a:solidFill>
                  <a:schemeClr val="tx1">
                    <a:tint val="75000"/>
                  </a:schemeClr>
                </a:solidFill>
              </a:defRPr>
            </a:lvl9pPr>
          </a:lstStyle>
          <a:p>
            <a:r>
              <a:rPr lang="de-DE"/>
              <a:t>Formatvorlage des Untertitelmasters durch Klicken bearbeiten</a:t>
            </a:r>
            <a:endParaRPr lang="en-US" dirty="0"/>
          </a:p>
        </p:txBody>
      </p:sp>
      <p:sp>
        <p:nvSpPr>
          <p:cNvPr id="10" name="Title 1"/>
          <p:cNvSpPr>
            <a:spLocks noGrp="1"/>
          </p:cNvSpPr>
          <p:nvPr>
            <p:ph type="ctrTitle" hasCustomPrompt="1"/>
          </p:nvPr>
        </p:nvSpPr>
        <p:spPr>
          <a:xfrm>
            <a:off x="1" y="1524000"/>
            <a:ext cx="8382000" cy="3810000"/>
          </a:xfrm>
          <a:prstGeom prst="rect">
            <a:avLst/>
          </a:prstGeom>
          <a:solidFill>
            <a:schemeClr val="accent4"/>
          </a:solidFill>
        </p:spPr>
        <p:txBody>
          <a:bodyPr lIns="85667" tIns="114220" rIns="57104" bIns="57104" anchor="t">
            <a:noAutofit/>
          </a:bodyPr>
          <a:lstStyle>
            <a:lvl1pPr algn="l">
              <a:lnSpc>
                <a:spcPct val="80000"/>
              </a:lnSpc>
              <a:defRPr sz="4399" baseline="0">
                <a:solidFill>
                  <a:srgbClr val="FFFFFF"/>
                </a:solidFill>
                <a:latin typeface="Segoe UI Light" pitchFamily="34" charset="0"/>
                <a:ea typeface="Segoe UI" pitchFamily="34" charset="0"/>
                <a:cs typeface="Segoe UI" pitchFamily="34" charset="0"/>
              </a:defRPr>
            </a:lvl1pPr>
          </a:lstStyle>
          <a:p>
            <a:r>
              <a:rPr lang="en-US" dirty="0"/>
              <a:t>Click to add presentation title</a:t>
            </a:r>
          </a:p>
        </p:txBody>
      </p:sp>
      <p:pic>
        <p:nvPicPr>
          <p:cNvPr id="8" name="Picture 3" descr="C:\Users\v-kenmac\Documents\_Microsoft - Common Files\_MS Brand\Microsoft_logo_All_colors\MSFT_logo_rgb_W-Wht.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 y="0"/>
            <a:ext cx="1555268" cy="57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923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EXAMPLE ONLY: Title with photo">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14" name="Title 6"/>
          <p:cNvSpPr txBox="1">
            <a:spLocks/>
          </p:cNvSpPr>
          <p:nvPr/>
        </p:nvSpPr>
        <p:spPr>
          <a:xfrm>
            <a:off x="1" y="4361688"/>
            <a:ext cx="12192000" cy="2496312"/>
          </a:xfrm>
          <a:prstGeom prst="rect">
            <a:avLst/>
          </a:prstGeom>
          <a:gradFill flip="none" rotWithShape="1">
            <a:gsLst>
              <a:gs pos="0">
                <a:srgbClr val="000000">
                  <a:alpha val="89804"/>
                </a:srgbClr>
              </a:gs>
              <a:gs pos="100000">
                <a:srgbClr val="000000">
                  <a:alpha val="0"/>
                </a:srgbClr>
              </a:gs>
            </a:gsLst>
            <a:lin ang="16200000" scaled="1"/>
            <a:tileRect/>
          </a:gra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274133" tIns="0" rIns="274133" bIns="182756" numCol="1" rtlCol="0" anchor="b" anchorCtr="0" compatLnSpc="1">
            <a:prstTxWarp prst="textNoShape">
              <a:avLst/>
            </a:prstTxWarp>
            <a:normAutofit/>
          </a:bodyPr>
          <a:lstStyle>
            <a:lvl1pPr marL="0" algn="l" defTabSz="1088105" rtl="0" eaLnBrk="1" latinLnBrk="0" hangingPunct="1">
              <a:lnSpc>
                <a:spcPct val="90000"/>
              </a:lnSpc>
              <a:spcBef>
                <a:spcPct val="0"/>
              </a:spcBef>
              <a:buNone/>
              <a:defRPr lang="en-US" sz="4000" kern="1200" spc="-58"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789"/>
            <a:endParaRPr sz="5999">
              <a:solidFill>
                <a:prstClr val="white"/>
              </a:solidFill>
              <a:latin typeface="Segoe UI Light" pitchFamily="34" charset="0"/>
            </a:endParaRP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9887519" y="5840297"/>
            <a:ext cx="1910975" cy="7027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904" y="2286000"/>
            <a:ext cx="7631906"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27" tIns="38066" rIns="76127" bIns="38066" rtlCol="0" anchor="ctr"/>
          <a:lstStyle/>
          <a:p>
            <a:pPr algn="ctr" defTabSz="1087379"/>
            <a:endParaRPr lang="en-US" sz="2266" dirty="0">
              <a:solidFill>
                <a:prstClr val="white"/>
              </a:solidFill>
            </a:endParaRPr>
          </a:p>
        </p:txBody>
      </p:sp>
      <p:sp>
        <p:nvSpPr>
          <p:cNvPr id="5" name="Rectangle 4"/>
          <p:cNvSpPr/>
          <p:nvPr/>
        </p:nvSpPr>
        <p:spPr>
          <a:xfrm>
            <a:off x="-14234" y="0"/>
            <a:ext cx="2286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27" tIns="38066" rIns="76127" bIns="38066" rtlCol="0" anchor="ctr"/>
          <a:lstStyle/>
          <a:p>
            <a:pPr algn="ctr" defTabSz="1087379"/>
            <a:endParaRPr lang="en-US" sz="2266" dirty="0">
              <a:solidFill>
                <a:prstClr val="white"/>
              </a:solidFill>
            </a:endParaRPr>
          </a:p>
        </p:txBody>
      </p:sp>
      <p:sp>
        <p:nvSpPr>
          <p:cNvPr id="6" name="Rectangle 5"/>
          <p:cNvSpPr/>
          <p:nvPr/>
        </p:nvSpPr>
        <p:spPr>
          <a:xfrm>
            <a:off x="0" y="5322107"/>
            <a:ext cx="1524000"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27" tIns="38066" rIns="76127" bIns="38066" rtlCol="0" anchor="ctr"/>
          <a:lstStyle/>
          <a:p>
            <a:pPr algn="ctr" defTabSz="1087379"/>
            <a:endParaRPr lang="en-US" sz="2266" dirty="0">
              <a:solidFill>
                <a:prstClr val="white"/>
              </a:solidFill>
            </a:endParaRPr>
          </a:p>
        </p:txBody>
      </p:sp>
      <p:sp>
        <p:nvSpPr>
          <p:cNvPr id="10" name="Rectangle 9"/>
          <p:cNvSpPr/>
          <p:nvPr/>
        </p:nvSpPr>
        <p:spPr>
          <a:xfrm>
            <a:off x="-11904" y="2286000"/>
            <a:ext cx="7631906"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27" tIns="38066" rIns="76127" bIns="38066" rtlCol="0" anchor="ctr"/>
          <a:lstStyle/>
          <a:p>
            <a:pPr algn="ctr" defTabSz="1087379"/>
            <a:endParaRPr lang="en-US" sz="2266" dirty="0">
              <a:solidFill>
                <a:prstClr val="white"/>
              </a:solidFill>
            </a:endParaRPr>
          </a:p>
        </p:txBody>
      </p:sp>
      <p:sp>
        <p:nvSpPr>
          <p:cNvPr id="11" name="Rectangle 10"/>
          <p:cNvSpPr/>
          <p:nvPr/>
        </p:nvSpPr>
        <p:spPr>
          <a:xfrm>
            <a:off x="-14225" y="0"/>
            <a:ext cx="2300236"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27" tIns="38066" rIns="76127" bIns="38066" rtlCol="0" anchor="ctr"/>
          <a:lstStyle/>
          <a:p>
            <a:pPr algn="ctr" defTabSz="1087379"/>
            <a:endParaRPr lang="en-US" sz="2266" dirty="0">
              <a:solidFill>
                <a:prstClr val="white"/>
              </a:solidFill>
            </a:endParaRPr>
          </a:p>
        </p:txBody>
      </p:sp>
      <p:sp>
        <p:nvSpPr>
          <p:cNvPr id="2" name="Title 1"/>
          <p:cNvSpPr>
            <a:spLocks noGrp="1"/>
          </p:cNvSpPr>
          <p:nvPr>
            <p:ph type="ctrTitle" hasCustomPrompt="1"/>
          </p:nvPr>
        </p:nvSpPr>
        <p:spPr>
          <a:xfrm>
            <a:off x="11" y="2286002"/>
            <a:ext cx="7234721" cy="2274627"/>
          </a:xfrm>
          <a:prstGeom prst="rect">
            <a:avLst/>
          </a:prstGeom>
        </p:spPr>
        <p:txBody>
          <a:bodyPr lIns="85667" tIns="114220" rIns="57104" bIns="57104" anchor="t">
            <a:noAutofit/>
          </a:bodyPr>
          <a:lstStyle>
            <a:lvl1pPr>
              <a:defRPr lang="en-US" sz="4399" dirty="0">
                <a:solidFill>
                  <a:srgbClr val="FFFFFF"/>
                </a:solidFill>
              </a:defRPr>
            </a:lvl1pPr>
          </a:lstStyle>
          <a:p>
            <a:pPr lvl="0">
              <a:lnSpc>
                <a:spcPct val="80000"/>
              </a:lnSpc>
            </a:pPr>
            <a:r>
              <a:rPr lang="en-US" dirty="0"/>
              <a:t>Click to add presentation title</a:t>
            </a:r>
          </a:p>
        </p:txBody>
      </p:sp>
      <p:sp>
        <p:nvSpPr>
          <p:cNvPr id="12" name="Subtitle 2"/>
          <p:cNvSpPr>
            <a:spLocks noGrp="1"/>
          </p:cNvSpPr>
          <p:nvPr>
            <p:ph type="subTitle" idx="1"/>
          </p:nvPr>
        </p:nvSpPr>
        <p:spPr>
          <a:xfrm>
            <a:off x="11" y="4560629"/>
            <a:ext cx="7234721" cy="761469"/>
          </a:xfrm>
          <a:prstGeom prst="rect">
            <a:avLst/>
          </a:prstGeom>
        </p:spPr>
        <p:txBody>
          <a:bodyPr lIns="85667" tIns="114220" rIns="57104" bIns="57104">
            <a:noAutofit/>
          </a:bodyPr>
          <a:lstStyle>
            <a:lvl1pPr marL="0" indent="0" algn="l">
              <a:lnSpc>
                <a:spcPct val="80000"/>
              </a:lnSpc>
              <a:buNone/>
              <a:defRPr sz="1866">
                <a:solidFill>
                  <a:srgbClr val="FFFFFF"/>
                </a:solidFill>
                <a:latin typeface="Segoe UI" pitchFamily="34" charset="0"/>
                <a:ea typeface="Segoe UI" pitchFamily="34" charset="0"/>
                <a:cs typeface="Segoe UI" pitchFamily="34" charset="0"/>
              </a:defRPr>
            </a:lvl1pPr>
            <a:lvl2pPr marL="543691" indent="0" algn="ctr">
              <a:buNone/>
              <a:defRPr>
                <a:solidFill>
                  <a:schemeClr val="tx1">
                    <a:tint val="75000"/>
                  </a:schemeClr>
                </a:solidFill>
              </a:defRPr>
            </a:lvl2pPr>
            <a:lvl3pPr marL="1087379" indent="0" algn="ctr">
              <a:buNone/>
              <a:defRPr>
                <a:solidFill>
                  <a:schemeClr val="tx1">
                    <a:tint val="75000"/>
                  </a:schemeClr>
                </a:solidFill>
              </a:defRPr>
            </a:lvl3pPr>
            <a:lvl4pPr marL="1631069" indent="0" algn="ctr">
              <a:buNone/>
              <a:defRPr>
                <a:solidFill>
                  <a:schemeClr val="tx1">
                    <a:tint val="75000"/>
                  </a:schemeClr>
                </a:solidFill>
              </a:defRPr>
            </a:lvl4pPr>
            <a:lvl5pPr marL="2174759" indent="0" algn="ctr">
              <a:buNone/>
              <a:defRPr>
                <a:solidFill>
                  <a:schemeClr val="tx1">
                    <a:tint val="75000"/>
                  </a:schemeClr>
                </a:solidFill>
              </a:defRPr>
            </a:lvl5pPr>
            <a:lvl6pPr marL="2718450" indent="0" algn="ctr">
              <a:buNone/>
              <a:defRPr>
                <a:solidFill>
                  <a:schemeClr val="tx1">
                    <a:tint val="75000"/>
                  </a:schemeClr>
                </a:solidFill>
              </a:defRPr>
            </a:lvl6pPr>
            <a:lvl7pPr marL="3262138" indent="0" algn="ctr">
              <a:buNone/>
              <a:defRPr>
                <a:solidFill>
                  <a:schemeClr val="tx1">
                    <a:tint val="75000"/>
                  </a:schemeClr>
                </a:solidFill>
              </a:defRPr>
            </a:lvl7pPr>
            <a:lvl8pPr marL="3805828" indent="0" algn="ctr">
              <a:buNone/>
              <a:defRPr>
                <a:solidFill>
                  <a:schemeClr val="tx1">
                    <a:tint val="75000"/>
                  </a:schemeClr>
                </a:solidFill>
              </a:defRPr>
            </a:lvl8pPr>
            <a:lvl9pPr marL="4349518" indent="0" algn="ctr">
              <a:buNone/>
              <a:defRPr>
                <a:solidFill>
                  <a:schemeClr val="tx1">
                    <a:tint val="75000"/>
                  </a:schemeClr>
                </a:solidFill>
              </a:defRPr>
            </a:lvl9pPr>
          </a:lstStyle>
          <a:p>
            <a:r>
              <a:rPr lang="de-DE"/>
              <a:t>Formatvorlage des Untertitelmasters durch Klicken bearbeiten</a:t>
            </a:r>
            <a:endParaRPr lang="en-US" dirty="0"/>
          </a:p>
        </p:txBody>
      </p:sp>
      <p:pic>
        <p:nvPicPr>
          <p:cNvPr id="13"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15" name="Title 6"/>
          <p:cNvSpPr txBox="1">
            <a:spLocks/>
          </p:cNvSpPr>
          <p:nvPr userDrawn="1"/>
        </p:nvSpPr>
        <p:spPr>
          <a:xfrm>
            <a:off x="1" y="4361688"/>
            <a:ext cx="12192000" cy="2496312"/>
          </a:xfrm>
          <a:prstGeom prst="rect">
            <a:avLst/>
          </a:prstGeom>
          <a:gradFill flip="none" rotWithShape="1">
            <a:gsLst>
              <a:gs pos="0">
                <a:srgbClr val="000000">
                  <a:alpha val="89804"/>
                </a:srgbClr>
              </a:gs>
              <a:gs pos="100000">
                <a:srgbClr val="000000">
                  <a:alpha val="0"/>
                </a:srgbClr>
              </a:gs>
            </a:gsLst>
            <a:lin ang="16200000" scaled="1"/>
            <a:tileRect/>
          </a:gra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274133" tIns="0" rIns="274133" bIns="182756" numCol="1" rtlCol="0" anchor="b" anchorCtr="0" compatLnSpc="1">
            <a:prstTxWarp prst="textNoShape">
              <a:avLst/>
            </a:prstTxWarp>
            <a:normAutofit/>
          </a:bodyPr>
          <a:lstStyle>
            <a:lvl1pPr marL="0" algn="l" defTabSz="1088105" rtl="0" eaLnBrk="1" latinLnBrk="0" hangingPunct="1">
              <a:lnSpc>
                <a:spcPct val="90000"/>
              </a:lnSpc>
              <a:spcBef>
                <a:spcPct val="0"/>
              </a:spcBef>
              <a:buNone/>
              <a:defRPr lang="en-US" sz="4000" kern="1200" spc="-58"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789"/>
            <a:endParaRPr sz="5999">
              <a:solidFill>
                <a:prstClr val="white"/>
              </a:solidFill>
              <a:latin typeface="Segoe UI Light" pitchFamily="34" charset="0"/>
            </a:endParaRPr>
          </a:p>
        </p:txBody>
      </p:sp>
      <p:pic>
        <p:nvPicPr>
          <p:cNvPr id="16"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9887519" y="5840297"/>
            <a:ext cx="1910975" cy="7027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5"/>
          <p:cNvSpPr/>
          <p:nvPr userDrawn="1"/>
        </p:nvSpPr>
        <p:spPr>
          <a:xfrm>
            <a:off x="0" y="5322107"/>
            <a:ext cx="1524000"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27" tIns="38066" rIns="76127" bIns="38066" rtlCol="0" anchor="ctr"/>
          <a:lstStyle/>
          <a:p>
            <a:pPr algn="ctr" defTabSz="1087379"/>
            <a:endParaRPr lang="en-US" sz="2266" dirty="0">
              <a:solidFill>
                <a:prstClr val="white"/>
              </a:solidFill>
            </a:endParaRPr>
          </a:p>
        </p:txBody>
      </p:sp>
      <p:sp>
        <p:nvSpPr>
          <p:cNvPr id="18" name="Rectangle 9"/>
          <p:cNvSpPr/>
          <p:nvPr userDrawn="1"/>
        </p:nvSpPr>
        <p:spPr>
          <a:xfrm>
            <a:off x="-11904" y="2286000"/>
            <a:ext cx="7631906"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27" tIns="38066" rIns="76127" bIns="38066" rtlCol="0" anchor="ctr"/>
          <a:lstStyle/>
          <a:p>
            <a:pPr algn="ctr" defTabSz="1087379"/>
            <a:endParaRPr lang="en-US" sz="2266" dirty="0">
              <a:solidFill>
                <a:prstClr val="white"/>
              </a:solidFill>
            </a:endParaRPr>
          </a:p>
        </p:txBody>
      </p:sp>
      <p:sp>
        <p:nvSpPr>
          <p:cNvPr id="19" name="Rectangle 10"/>
          <p:cNvSpPr/>
          <p:nvPr userDrawn="1"/>
        </p:nvSpPr>
        <p:spPr>
          <a:xfrm>
            <a:off x="-14225" y="0"/>
            <a:ext cx="2300236"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27" tIns="38066" rIns="76127" bIns="38066" rtlCol="0" anchor="ctr"/>
          <a:lstStyle/>
          <a:p>
            <a:pPr algn="ctr" defTabSz="1087379"/>
            <a:endParaRPr lang="en-US" sz="2266" dirty="0">
              <a:solidFill>
                <a:prstClr val="white"/>
              </a:solidFill>
            </a:endParaRPr>
          </a:p>
        </p:txBody>
      </p:sp>
    </p:spTree>
    <p:extLst>
      <p:ext uri="{BB962C8B-B14F-4D97-AF65-F5344CB8AC3E}">
        <p14:creationId xmlns:p14="http://schemas.microsoft.com/office/powerpoint/2010/main" val="16606214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de-DE"/>
              <a:t>Titelmasterformat durch Klicken bearbeiten</a:t>
            </a:r>
            <a:endParaRPr lang="en-US" dirty="0"/>
          </a:p>
        </p:txBody>
      </p:sp>
      <p:sp>
        <p:nvSpPr>
          <p:cNvPr id="6" name="Text Placeholder 5"/>
          <p:cNvSpPr>
            <a:spLocks noGrp="1"/>
          </p:cNvSpPr>
          <p:nvPr>
            <p:ph type="body" sz="quarter" idx="13" hasCustomPrompt="1"/>
          </p:nvPr>
        </p:nvSpPr>
        <p:spPr>
          <a:xfrm>
            <a:off x="1" y="573616"/>
            <a:ext cx="12192000" cy="373063"/>
          </a:xfrm>
          <a:prstGeom prst="rect">
            <a:avLst/>
          </a:prstGeom>
        </p:spPr>
        <p:txBody>
          <a:bodyPr lIns="285552" tIns="39978" rIns="39978" bIns="39978">
            <a:noAutofit/>
          </a:bodyPr>
          <a:lstStyle>
            <a:lvl1pPr marL="0" indent="0">
              <a:buNone/>
              <a:defRPr sz="2799">
                <a:latin typeface="Segoe UI Light" pitchFamily="34" charset="0"/>
              </a:defRPr>
            </a:lvl1pPr>
            <a:lvl2pPr marL="281486" indent="0">
              <a:buNone/>
              <a:defRPr/>
            </a:lvl2pPr>
            <a:lvl3pPr marL="588085" indent="0">
              <a:buNone/>
              <a:defRPr/>
            </a:lvl3pPr>
            <a:lvl4pPr marL="869571" indent="0">
              <a:buNone/>
              <a:defRPr/>
            </a:lvl4pPr>
            <a:lvl5pPr marL="1104804" indent="0">
              <a:buNone/>
              <a:defRPr/>
            </a:lvl5pPr>
          </a:lstStyle>
          <a:p>
            <a:pPr lvl="0"/>
            <a:r>
              <a:rPr lang="en-US" dirty="0"/>
              <a:t>Click to add subtitle</a:t>
            </a:r>
          </a:p>
        </p:txBody>
      </p:sp>
      <p:sp>
        <p:nvSpPr>
          <p:cNvPr id="16" name="Text Placeholder 15"/>
          <p:cNvSpPr>
            <a:spLocks noGrp="1"/>
          </p:cNvSpPr>
          <p:nvPr>
            <p:ph type="body" sz="quarter" idx="14"/>
          </p:nvPr>
        </p:nvSpPr>
        <p:spPr>
          <a:xfrm>
            <a:off x="762001" y="1524001"/>
            <a:ext cx="10668000" cy="4572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19876963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79"/>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63100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2002" y="2"/>
            <a:ext cx="11430000" cy="646043"/>
          </a:xfrm>
        </p:spPr>
        <p:txBody>
          <a:bodyPr>
            <a:noAutofit/>
          </a:bodyPr>
          <a:lstStyle>
            <a:lvl1pPr>
              <a:defRPr/>
            </a:lvl1pPr>
          </a:lstStyle>
          <a:p>
            <a:r>
              <a:rPr lang="de-DE"/>
              <a:t>Titelmasterformat durch Klicken bearbeiten</a:t>
            </a:r>
            <a:endParaRPr lang="en-US" dirty="0"/>
          </a:p>
        </p:txBody>
      </p:sp>
      <p:sp>
        <p:nvSpPr>
          <p:cNvPr id="6" name="Text Placeholder 5"/>
          <p:cNvSpPr>
            <a:spLocks noGrp="1"/>
          </p:cNvSpPr>
          <p:nvPr>
            <p:ph type="body" sz="quarter" idx="12" hasCustomPrompt="1"/>
          </p:nvPr>
        </p:nvSpPr>
        <p:spPr>
          <a:xfrm>
            <a:off x="762002" y="573616"/>
            <a:ext cx="11430000" cy="373063"/>
          </a:xfrm>
          <a:prstGeom prst="rect">
            <a:avLst/>
          </a:prstGeom>
        </p:spPr>
        <p:txBody>
          <a:bodyPr lIns="285552" tIns="39978" rIns="39978" bIns="39978">
            <a:noAutofit/>
          </a:bodyPr>
          <a:lstStyle>
            <a:lvl1pPr marL="0" indent="0">
              <a:buNone/>
              <a:defRPr sz="2799">
                <a:latin typeface="Segoe UI Light" pitchFamily="34" charset="0"/>
              </a:defRPr>
            </a:lvl1pPr>
            <a:lvl2pPr marL="281486" indent="0">
              <a:buNone/>
              <a:defRPr/>
            </a:lvl2pPr>
            <a:lvl3pPr marL="588085" indent="0">
              <a:buNone/>
              <a:defRPr/>
            </a:lvl3pPr>
            <a:lvl4pPr marL="869571" indent="0">
              <a:buNone/>
              <a:defRPr/>
            </a:lvl4pPr>
            <a:lvl5pPr marL="1104804" indent="0">
              <a:buNone/>
              <a:defRPr/>
            </a:lvl5pPr>
          </a:lstStyle>
          <a:p>
            <a:pPr lvl="0"/>
            <a:r>
              <a:rPr lang="en-US" dirty="0"/>
              <a:t>Click to add subtitle</a:t>
            </a:r>
          </a:p>
        </p:txBody>
      </p:sp>
      <p:sp>
        <p:nvSpPr>
          <p:cNvPr id="4" name="Text Placeholder 3"/>
          <p:cNvSpPr>
            <a:spLocks noGrp="1"/>
          </p:cNvSpPr>
          <p:nvPr>
            <p:ph type="body" sz="quarter" idx="15" hasCustomPrompt="1"/>
          </p:nvPr>
        </p:nvSpPr>
        <p:spPr>
          <a:xfrm>
            <a:off x="1542526" y="1524001"/>
            <a:ext cx="9887479" cy="4572000"/>
          </a:xfrm>
          <a:prstGeom prst="rect">
            <a:avLst/>
          </a:prstGeo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8"/>
            <a:ext cx="76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6" y="6477880"/>
            <a:ext cx="8381999" cy="380127"/>
          </a:xfrm>
        </p:spPr>
        <p:txBody>
          <a:bodyPr/>
          <a:lstStyle/>
          <a:p>
            <a:endParaRPr lang="en-US" dirty="0">
              <a:solidFill>
                <a:srgbClr val="505050"/>
              </a:solidFill>
            </a:endParaRPr>
          </a:p>
        </p:txBody>
      </p:sp>
      <p:sp>
        <p:nvSpPr>
          <p:cNvPr id="8" name="Rectangle 8"/>
          <p:cNvSpPr/>
          <p:nvPr userDrawn="1"/>
        </p:nvSpPr>
        <p:spPr>
          <a:xfrm>
            <a:off x="0" y="8"/>
            <a:ext cx="76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Tree>
    <p:extLst>
      <p:ext uri="{BB962C8B-B14F-4D97-AF65-F5344CB8AC3E}">
        <p14:creationId xmlns:p14="http://schemas.microsoft.com/office/powerpoint/2010/main" val="37293883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de-DE"/>
              <a:t>Titelmasterformat durch Klicken bearbeiten</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6" name="Text Placeholder 5"/>
          <p:cNvSpPr>
            <a:spLocks noGrp="1"/>
          </p:cNvSpPr>
          <p:nvPr>
            <p:ph type="body" sz="quarter" idx="13" hasCustomPrompt="1"/>
          </p:nvPr>
        </p:nvSpPr>
        <p:spPr>
          <a:xfrm>
            <a:off x="1" y="573616"/>
            <a:ext cx="12192000" cy="373063"/>
          </a:xfrm>
          <a:prstGeom prst="rect">
            <a:avLst/>
          </a:prstGeom>
        </p:spPr>
        <p:txBody>
          <a:bodyPr lIns="285552" tIns="39978" rIns="39978" bIns="39978">
            <a:noAutofit/>
          </a:bodyPr>
          <a:lstStyle>
            <a:lvl1pPr marL="0" indent="0">
              <a:buNone/>
              <a:defRPr sz="2799">
                <a:latin typeface="Segoe UI Light" pitchFamily="34" charset="0"/>
              </a:defRPr>
            </a:lvl1pPr>
            <a:lvl2pPr marL="281486" indent="0">
              <a:buNone/>
              <a:defRPr/>
            </a:lvl2pPr>
            <a:lvl3pPr marL="588085" indent="0">
              <a:buNone/>
              <a:defRPr/>
            </a:lvl3pPr>
            <a:lvl4pPr marL="869571" indent="0">
              <a:buNone/>
              <a:defRPr/>
            </a:lvl4pPr>
            <a:lvl5pPr marL="1104804" indent="0">
              <a:buNone/>
              <a:defRPr/>
            </a:lvl5pPr>
          </a:lstStyle>
          <a:p>
            <a:pPr lvl="0"/>
            <a:r>
              <a:rPr lang="en-US" dirty="0"/>
              <a:t>Click to add subtitle</a:t>
            </a:r>
          </a:p>
        </p:txBody>
      </p:sp>
    </p:spTree>
    <p:extLst>
      <p:ext uri="{BB962C8B-B14F-4D97-AF65-F5344CB8AC3E}">
        <p14:creationId xmlns:p14="http://schemas.microsoft.com/office/powerpoint/2010/main" val="160264099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only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2002" y="2"/>
            <a:ext cx="11430000" cy="646043"/>
          </a:xfrm>
        </p:spPr>
        <p:txBody>
          <a:bodyPr>
            <a:noAutofit/>
          </a:bodyPr>
          <a:lstStyle>
            <a:lvl1pPr>
              <a:defRPr/>
            </a:lvl1pPr>
          </a:lstStyle>
          <a:p>
            <a:r>
              <a:rPr lang="de-DE"/>
              <a:t>Titelmasterformat durch Klicken bearbeiten</a:t>
            </a:r>
            <a:endParaRPr lang="en-US" dirty="0"/>
          </a:p>
        </p:txBody>
      </p:sp>
      <p:sp>
        <p:nvSpPr>
          <p:cNvPr id="6" name="Text Placeholder 5"/>
          <p:cNvSpPr>
            <a:spLocks noGrp="1"/>
          </p:cNvSpPr>
          <p:nvPr>
            <p:ph type="body" sz="quarter" idx="12" hasCustomPrompt="1"/>
          </p:nvPr>
        </p:nvSpPr>
        <p:spPr>
          <a:xfrm>
            <a:off x="762002" y="573616"/>
            <a:ext cx="11430000" cy="373063"/>
          </a:xfrm>
          <a:prstGeom prst="rect">
            <a:avLst/>
          </a:prstGeom>
        </p:spPr>
        <p:txBody>
          <a:bodyPr lIns="285552" tIns="39978" rIns="39978" bIns="39978">
            <a:noAutofit/>
          </a:bodyPr>
          <a:lstStyle>
            <a:lvl1pPr marL="0" indent="0">
              <a:buNone/>
              <a:defRPr sz="2799">
                <a:latin typeface="Segoe UI Light" pitchFamily="34" charset="0"/>
              </a:defRPr>
            </a:lvl1pPr>
            <a:lvl2pPr marL="281486" indent="0">
              <a:buNone/>
              <a:defRPr/>
            </a:lvl2pPr>
            <a:lvl3pPr marL="588085" indent="0">
              <a:buNone/>
              <a:defRPr/>
            </a:lvl3pPr>
            <a:lvl4pPr marL="869571" indent="0">
              <a:buNone/>
              <a:defRPr/>
            </a:lvl4pPr>
            <a:lvl5pPr marL="1104804" indent="0">
              <a:buNone/>
              <a:defRPr/>
            </a:lvl5pPr>
          </a:lstStyle>
          <a:p>
            <a:pPr lvl="0"/>
            <a:r>
              <a:rPr lang="en-US" dirty="0"/>
              <a:t>Click to add subtitle</a:t>
            </a:r>
          </a:p>
        </p:txBody>
      </p:sp>
      <p:sp>
        <p:nvSpPr>
          <p:cNvPr id="9" name="Rectangle 8"/>
          <p:cNvSpPr/>
          <p:nvPr/>
        </p:nvSpPr>
        <p:spPr>
          <a:xfrm>
            <a:off x="0" y="8"/>
            <a:ext cx="762000" cy="6856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3" y="6477880"/>
            <a:ext cx="8382000" cy="380127"/>
          </a:xfrm>
        </p:spPr>
        <p:txBody>
          <a:bodyPr/>
          <a:lstStyle/>
          <a:p>
            <a:endParaRPr lang="en-US" dirty="0">
              <a:solidFill>
                <a:srgbClr val="505050"/>
              </a:solidFill>
            </a:endParaRPr>
          </a:p>
        </p:txBody>
      </p:sp>
      <p:sp>
        <p:nvSpPr>
          <p:cNvPr id="7" name="Rectangle 8"/>
          <p:cNvSpPr/>
          <p:nvPr userDrawn="1"/>
        </p:nvSpPr>
        <p:spPr>
          <a:xfrm>
            <a:off x="0" y="8"/>
            <a:ext cx="762000" cy="6856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Tree>
    <p:extLst>
      <p:ext uri="{BB962C8B-B14F-4D97-AF65-F5344CB8AC3E}">
        <p14:creationId xmlns:p14="http://schemas.microsoft.com/office/powerpoint/2010/main" val="19386904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de-DE"/>
              <a:t>Titelmasterformat durch Klicken bearbeiten</a:t>
            </a:r>
            <a:endParaRPr lang="en-US" dirty="0"/>
          </a:p>
        </p:txBody>
      </p:sp>
      <p:sp>
        <p:nvSpPr>
          <p:cNvPr id="4" name="Text Placeholder 3"/>
          <p:cNvSpPr>
            <a:spLocks noGrp="1"/>
          </p:cNvSpPr>
          <p:nvPr>
            <p:ph type="body" sz="quarter" idx="15" hasCustomPrompt="1"/>
          </p:nvPr>
        </p:nvSpPr>
        <p:spPr>
          <a:xfrm>
            <a:off x="762001" y="1524001"/>
            <a:ext cx="10668000"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486" indent="0">
              <a:buNone/>
              <a:defRPr>
                <a:solidFill>
                  <a:schemeClr val="tx1"/>
                </a:solidFill>
                <a:latin typeface="Courier New" pitchFamily="49" charset="0"/>
                <a:cs typeface="Courier New" pitchFamily="49" charset="0"/>
              </a:defRPr>
            </a:lvl2pPr>
            <a:lvl3pPr marL="588085" indent="0">
              <a:buNone/>
              <a:defRPr>
                <a:solidFill>
                  <a:schemeClr val="tx1"/>
                </a:solidFill>
                <a:latin typeface="Courier New" pitchFamily="49" charset="0"/>
                <a:cs typeface="Courier New" pitchFamily="49" charset="0"/>
              </a:defRPr>
            </a:lvl3pPr>
            <a:lvl4pPr marL="869571" indent="0">
              <a:buNone/>
              <a:defRPr>
                <a:solidFill>
                  <a:schemeClr val="tx1"/>
                </a:solidFill>
                <a:latin typeface="Courier New" pitchFamily="49" charset="0"/>
                <a:cs typeface="Courier New" pitchFamily="49" charset="0"/>
              </a:defRPr>
            </a:lvl4pPr>
            <a:lvl5pPr marL="1104804"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1" y="573616"/>
            <a:ext cx="12192000" cy="373063"/>
          </a:xfrm>
          <a:prstGeom prst="rect">
            <a:avLst/>
          </a:prstGeom>
        </p:spPr>
        <p:txBody>
          <a:bodyPr lIns="285552" tIns="39978" rIns="39978" bIns="39978">
            <a:noAutofit/>
          </a:bodyPr>
          <a:lstStyle>
            <a:lvl1pPr marL="0" indent="0">
              <a:buNone/>
              <a:defRPr sz="2799">
                <a:latin typeface="Segoe UI Light" pitchFamily="34" charset="0"/>
              </a:defRPr>
            </a:lvl1pPr>
            <a:lvl2pPr marL="281486" indent="0">
              <a:buNone/>
              <a:defRPr/>
            </a:lvl2pPr>
            <a:lvl3pPr marL="588085" indent="0">
              <a:buNone/>
              <a:defRPr/>
            </a:lvl3pPr>
            <a:lvl4pPr marL="869571" indent="0">
              <a:buNone/>
              <a:defRPr/>
            </a:lvl4pPr>
            <a:lvl5pPr marL="1104804"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41854527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1" name="Rectangle 20"/>
          <p:cNvSpPr/>
          <p:nvPr/>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de-DE"/>
              <a:t>Titelmasterformat durch Klicken bearbeiten</a:t>
            </a:r>
            <a:endParaRPr lang="en-US" dirty="0"/>
          </a:p>
        </p:txBody>
      </p:sp>
      <p:sp>
        <p:nvSpPr>
          <p:cNvPr id="6" name="Text Placeholder 5"/>
          <p:cNvSpPr>
            <a:spLocks noGrp="1"/>
          </p:cNvSpPr>
          <p:nvPr>
            <p:ph type="body" sz="quarter" idx="13" hasCustomPrompt="1"/>
          </p:nvPr>
        </p:nvSpPr>
        <p:spPr>
          <a:xfrm>
            <a:off x="1" y="573616"/>
            <a:ext cx="12192000" cy="373063"/>
          </a:xfrm>
          <a:prstGeom prst="rect">
            <a:avLst/>
          </a:prstGeom>
        </p:spPr>
        <p:txBody>
          <a:bodyPr lIns="285552" tIns="39978" rIns="39978" bIns="39978">
            <a:noAutofit/>
          </a:bodyPr>
          <a:lstStyle>
            <a:lvl1pPr marL="0" indent="0">
              <a:buNone/>
              <a:defRPr sz="2799">
                <a:latin typeface="Segoe UI Light" pitchFamily="34" charset="0"/>
              </a:defRPr>
            </a:lvl1pPr>
            <a:lvl2pPr marL="281486" indent="0">
              <a:buNone/>
              <a:defRPr/>
            </a:lvl2pPr>
            <a:lvl3pPr marL="588085" indent="0">
              <a:buNone/>
              <a:defRPr/>
            </a:lvl3pPr>
            <a:lvl4pPr marL="869571" indent="0">
              <a:buNone/>
              <a:defRPr/>
            </a:lvl4pPr>
            <a:lvl5pPr marL="1104804" indent="0">
              <a:buNone/>
              <a:defRPr/>
            </a:lvl5pPr>
          </a:lstStyle>
          <a:p>
            <a:pPr lvl="0"/>
            <a:r>
              <a:rPr lang="en-US" dirty="0"/>
              <a:t>Click to add subtitle</a:t>
            </a:r>
          </a:p>
        </p:txBody>
      </p:sp>
      <p:sp>
        <p:nvSpPr>
          <p:cNvPr id="16" name="Text Placeholder 15"/>
          <p:cNvSpPr>
            <a:spLocks noGrp="1"/>
          </p:cNvSpPr>
          <p:nvPr>
            <p:ph type="body" sz="quarter" idx="14"/>
          </p:nvPr>
        </p:nvSpPr>
        <p:spPr>
          <a:xfrm>
            <a:off x="762001" y="1524001"/>
            <a:ext cx="10668000" cy="4572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
        <p:nvSpPr>
          <p:cNvPr id="8" name="Rectangle 20"/>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Tree>
    <p:extLst>
      <p:ext uri="{BB962C8B-B14F-4D97-AF65-F5344CB8AC3E}">
        <p14:creationId xmlns:p14="http://schemas.microsoft.com/office/powerpoint/2010/main" val="36441324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content (alternate 2)">
    <p:spTree>
      <p:nvGrpSpPr>
        <p:cNvPr id="1" name=""/>
        <p:cNvGrpSpPr/>
        <p:nvPr/>
      </p:nvGrpSpPr>
      <p:grpSpPr>
        <a:xfrm>
          <a:off x="0" y="0"/>
          <a:ext cx="0" cy="0"/>
          <a:chOff x="0" y="0"/>
          <a:chExt cx="0" cy="0"/>
        </a:xfrm>
      </p:grpSpPr>
      <p:sp>
        <p:nvSpPr>
          <p:cNvPr id="16" name="Rectangle 15"/>
          <p:cNvSpPr/>
          <p:nvPr/>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
        <p:nvSpPr>
          <p:cNvPr id="2" name="Title 1"/>
          <p:cNvSpPr>
            <a:spLocks noGrp="1"/>
          </p:cNvSpPr>
          <p:nvPr>
            <p:ph type="title"/>
          </p:nvPr>
        </p:nvSpPr>
        <p:spPr>
          <a:xfrm>
            <a:off x="762002" y="2"/>
            <a:ext cx="11430000" cy="646043"/>
          </a:xfrm>
        </p:spPr>
        <p:txBody>
          <a:bodyPr>
            <a:noAutofit/>
          </a:bodyPr>
          <a:lstStyle>
            <a:lvl1pPr>
              <a:defRPr/>
            </a:lvl1pPr>
          </a:lstStyle>
          <a:p>
            <a:r>
              <a:rPr lang="de-DE"/>
              <a:t>Titelmasterformat durch Klicken bearbeiten</a:t>
            </a:r>
            <a:endParaRPr lang="en-US" dirty="0"/>
          </a:p>
        </p:txBody>
      </p:sp>
      <p:sp>
        <p:nvSpPr>
          <p:cNvPr id="6" name="Text Placeholder 5"/>
          <p:cNvSpPr>
            <a:spLocks noGrp="1"/>
          </p:cNvSpPr>
          <p:nvPr>
            <p:ph type="body" sz="quarter" idx="12" hasCustomPrompt="1"/>
          </p:nvPr>
        </p:nvSpPr>
        <p:spPr>
          <a:xfrm>
            <a:off x="762002" y="573616"/>
            <a:ext cx="11430000" cy="373063"/>
          </a:xfrm>
          <a:prstGeom prst="rect">
            <a:avLst/>
          </a:prstGeom>
        </p:spPr>
        <p:txBody>
          <a:bodyPr lIns="285552" tIns="39978" rIns="39978" bIns="39978">
            <a:noAutofit/>
          </a:bodyPr>
          <a:lstStyle>
            <a:lvl1pPr marL="0" indent="0">
              <a:buNone/>
              <a:defRPr sz="2799">
                <a:latin typeface="Segoe UI Light" pitchFamily="34" charset="0"/>
              </a:defRPr>
            </a:lvl1pPr>
            <a:lvl2pPr marL="281486" indent="0">
              <a:buNone/>
              <a:defRPr/>
            </a:lvl2pPr>
            <a:lvl3pPr marL="588085" indent="0">
              <a:buNone/>
              <a:defRPr/>
            </a:lvl3pPr>
            <a:lvl4pPr marL="869571" indent="0">
              <a:buNone/>
              <a:defRPr/>
            </a:lvl4pPr>
            <a:lvl5pPr marL="1104804" indent="0">
              <a:buNone/>
              <a:defRPr/>
            </a:lvl5pPr>
          </a:lstStyle>
          <a:p>
            <a:pPr lvl="0"/>
            <a:r>
              <a:rPr lang="en-US" dirty="0"/>
              <a:t>Click to add subtitle</a:t>
            </a:r>
          </a:p>
        </p:txBody>
      </p:sp>
      <p:sp>
        <p:nvSpPr>
          <p:cNvPr id="4" name="Text Placeholder 3"/>
          <p:cNvSpPr>
            <a:spLocks noGrp="1"/>
          </p:cNvSpPr>
          <p:nvPr>
            <p:ph type="body" sz="quarter" idx="15" hasCustomPrompt="1"/>
          </p:nvPr>
        </p:nvSpPr>
        <p:spPr>
          <a:xfrm>
            <a:off x="1542526" y="1524001"/>
            <a:ext cx="9887479" cy="4572000"/>
          </a:xfrm>
          <a:prstGeom prst="rect">
            <a:avLst/>
          </a:prstGeo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8"/>
            <a:ext cx="76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6" y="6477880"/>
            <a:ext cx="8381999" cy="380127"/>
          </a:xfrm>
        </p:spPr>
        <p:txBody>
          <a:bodyPr/>
          <a:lstStyle/>
          <a:p>
            <a:endParaRPr lang="en-US" dirty="0">
              <a:solidFill>
                <a:srgbClr val="505050"/>
              </a:solidFill>
            </a:endParaRPr>
          </a:p>
        </p:txBody>
      </p:sp>
      <p:sp>
        <p:nvSpPr>
          <p:cNvPr id="11" name="Rectangle 15"/>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
        <p:nvSpPr>
          <p:cNvPr id="12" name="Rectangle 8"/>
          <p:cNvSpPr/>
          <p:nvPr userDrawn="1"/>
        </p:nvSpPr>
        <p:spPr>
          <a:xfrm>
            <a:off x="0" y="8"/>
            <a:ext cx="76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Tree>
    <p:extLst>
      <p:ext uri="{BB962C8B-B14F-4D97-AF65-F5344CB8AC3E}">
        <p14:creationId xmlns:p14="http://schemas.microsoft.com/office/powerpoint/2010/main" val="25853673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only (alternate 2)">
    <p:spTree>
      <p:nvGrpSpPr>
        <p:cNvPr id="1" name=""/>
        <p:cNvGrpSpPr/>
        <p:nvPr/>
      </p:nvGrpSpPr>
      <p:grpSpPr>
        <a:xfrm>
          <a:off x="0" y="0"/>
          <a:ext cx="0" cy="0"/>
          <a:chOff x="0" y="0"/>
          <a:chExt cx="0" cy="0"/>
        </a:xfrm>
      </p:grpSpPr>
      <p:sp>
        <p:nvSpPr>
          <p:cNvPr id="12" name="Rectangle 11"/>
          <p:cNvSpPr/>
          <p:nvPr/>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
        <p:nvSpPr>
          <p:cNvPr id="2" name="Title 1"/>
          <p:cNvSpPr>
            <a:spLocks noGrp="1"/>
          </p:cNvSpPr>
          <p:nvPr>
            <p:ph type="title"/>
          </p:nvPr>
        </p:nvSpPr>
        <p:spPr>
          <a:xfrm>
            <a:off x="762002" y="2"/>
            <a:ext cx="11430000" cy="646043"/>
          </a:xfrm>
        </p:spPr>
        <p:txBody>
          <a:bodyPr>
            <a:noAutofit/>
          </a:bodyPr>
          <a:lstStyle>
            <a:lvl1pPr>
              <a:defRPr/>
            </a:lvl1pPr>
          </a:lstStyle>
          <a:p>
            <a:r>
              <a:rPr lang="de-DE"/>
              <a:t>Titelmasterformat durch Klicken bearbeiten</a:t>
            </a:r>
            <a:endParaRPr lang="en-US" dirty="0"/>
          </a:p>
        </p:txBody>
      </p:sp>
      <p:sp>
        <p:nvSpPr>
          <p:cNvPr id="6" name="Text Placeholder 5"/>
          <p:cNvSpPr>
            <a:spLocks noGrp="1"/>
          </p:cNvSpPr>
          <p:nvPr>
            <p:ph type="body" sz="quarter" idx="12" hasCustomPrompt="1"/>
          </p:nvPr>
        </p:nvSpPr>
        <p:spPr>
          <a:xfrm>
            <a:off x="762002" y="573616"/>
            <a:ext cx="11430000" cy="373063"/>
          </a:xfrm>
          <a:prstGeom prst="rect">
            <a:avLst/>
          </a:prstGeom>
        </p:spPr>
        <p:txBody>
          <a:bodyPr lIns="285552" tIns="39978" rIns="39978" bIns="39978">
            <a:noAutofit/>
          </a:bodyPr>
          <a:lstStyle>
            <a:lvl1pPr marL="0" indent="0">
              <a:buNone/>
              <a:defRPr sz="2799">
                <a:latin typeface="Segoe UI Light" pitchFamily="34" charset="0"/>
              </a:defRPr>
            </a:lvl1pPr>
            <a:lvl2pPr marL="281486" indent="0">
              <a:buNone/>
              <a:defRPr/>
            </a:lvl2pPr>
            <a:lvl3pPr marL="588085" indent="0">
              <a:buNone/>
              <a:defRPr/>
            </a:lvl3pPr>
            <a:lvl4pPr marL="869571" indent="0">
              <a:buNone/>
              <a:defRPr/>
            </a:lvl4pPr>
            <a:lvl5pPr marL="1104804" indent="0">
              <a:buNone/>
              <a:defRPr/>
            </a:lvl5pPr>
          </a:lstStyle>
          <a:p>
            <a:pPr lvl="0"/>
            <a:r>
              <a:rPr lang="en-US" dirty="0"/>
              <a:t>Click to add subtitle</a:t>
            </a:r>
          </a:p>
        </p:txBody>
      </p:sp>
      <p:sp>
        <p:nvSpPr>
          <p:cNvPr id="9" name="Rectangle 8"/>
          <p:cNvSpPr/>
          <p:nvPr/>
        </p:nvSpPr>
        <p:spPr>
          <a:xfrm>
            <a:off x="0" y="8"/>
            <a:ext cx="762000" cy="6856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3" y="6477880"/>
            <a:ext cx="8382000" cy="380127"/>
          </a:xfrm>
        </p:spPr>
        <p:txBody>
          <a:bodyPr/>
          <a:lstStyle/>
          <a:p>
            <a:endParaRPr lang="en-US" dirty="0">
              <a:solidFill>
                <a:srgbClr val="505050"/>
              </a:solidFill>
            </a:endParaRPr>
          </a:p>
        </p:txBody>
      </p:sp>
      <p:sp>
        <p:nvSpPr>
          <p:cNvPr id="8" name="Rectangle 11"/>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
        <p:nvSpPr>
          <p:cNvPr id="11" name="Rectangle 8"/>
          <p:cNvSpPr/>
          <p:nvPr userDrawn="1"/>
        </p:nvSpPr>
        <p:spPr>
          <a:xfrm>
            <a:off x="0" y="8"/>
            <a:ext cx="762000" cy="6856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Tree>
    <p:extLst>
      <p:ext uri="{BB962C8B-B14F-4D97-AF65-F5344CB8AC3E}">
        <p14:creationId xmlns:p14="http://schemas.microsoft.com/office/powerpoint/2010/main" val="17980889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eveloper code 2">
    <p:spTree>
      <p:nvGrpSpPr>
        <p:cNvPr id="1" name=""/>
        <p:cNvGrpSpPr/>
        <p:nvPr/>
      </p:nvGrpSpPr>
      <p:grpSpPr>
        <a:xfrm>
          <a:off x="0" y="0"/>
          <a:ext cx="0" cy="0"/>
          <a:chOff x="0" y="0"/>
          <a:chExt cx="0" cy="0"/>
        </a:xfrm>
      </p:grpSpPr>
      <p:sp>
        <p:nvSpPr>
          <p:cNvPr id="13" name="Rectangle 12"/>
          <p:cNvSpPr/>
          <p:nvPr/>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de-DE"/>
              <a:t>Titelmasterformat durch Klicken bearbeiten</a:t>
            </a:r>
            <a:endParaRPr lang="en-US" dirty="0"/>
          </a:p>
        </p:txBody>
      </p:sp>
      <p:sp>
        <p:nvSpPr>
          <p:cNvPr id="4" name="Text Placeholder 3"/>
          <p:cNvSpPr>
            <a:spLocks noGrp="1"/>
          </p:cNvSpPr>
          <p:nvPr>
            <p:ph type="body" sz="quarter" idx="15" hasCustomPrompt="1"/>
          </p:nvPr>
        </p:nvSpPr>
        <p:spPr>
          <a:xfrm>
            <a:off x="762001" y="1524001"/>
            <a:ext cx="10668000"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486" indent="0">
              <a:buNone/>
              <a:defRPr>
                <a:solidFill>
                  <a:schemeClr val="tx1"/>
                </a:solidFill>
                <a:latin typeface="Courier New" pitchFamily="49" charset="0"/>
                <a:cs typeface="Courier New" pitchFamily="49" charset="0"/>
              </a:defRPr>
            </a:lvl2pPr>
            <a:lvl3pPr marL="588085" indent="0">
              <a:buNone/>
              <a:defRPr>
                <a:solidFill>
                  <a:schemeClr val="tx1"/>
                </a:solidFill>
                <a:latin typeface="Courier New" pitchFamily="49" charset="0"/>
                <a:cs typeface="Courier New" pitchFamily="49" charset="0"/>
              </a:defRPr>
            </a:lvl3pPr>
            <a:lvl4pPr marL="869571" indent="0">
              <a:buNone/>
              <a:defRPr>
                <a:solidFill>
                  <a:schemeClr val="tx1"/>
                </a:solidFill>
                <a:latin typeface="Courier New" pitchFamily="49" charset="0"/>
                <a:cs typeface="Courier New" pitchFamily="49" charset="0"/>
              </a:defRPr>
            </a:lvl4pPr>
            <a:lvl5pPr marL="1104804"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1" y="573616"/>
            <a:ext cx="12192000" cy="373063"/>
          </a:xfrm>
          <a:prstGeom prst="rect">
            <a:avLst/>
          </a:prstGeom>
        </p:spPr>
        <p:txBody>
          <a:bodyPr lIns="285552" tIns="39978" rIns="39978" bIns="39978">
            <a:noAutofit/>
          </a:bodyPr>
          <a:lstStyle>
            <a:lvl1pPr marL="0" indent="0">
              <a:buNone/>
              <a:defRPr sz="2799">
                <a:latin typeface="Segoe UI Light" pitchFamily="34" charset="0"/>
              </a:defRPr>
            </a:lvl1pPr>
            <a:lvl2pPr marL="281486" indent="0">
              <a:buNone/>
              <a:defRPr/>
            </a:lvl2pPr>
            <a:lvl3pPr marL="588085" indent="0">
              <a:buNone/>
              <a:defRPr/>
            </a:lvl3pPr>
            <a:lvl4pPr marL="869571" indent="0">
              <a:buNone/>
              <a:defRPr/>
            </a:lvl4pPr>
            <a:lvl5pPr marL="1104804"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
        <p:nvSpPr>
          <p:cNvPr id="8" name="Rectangle 12"/>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Tree>
    <p:extLst>
      <p:ext uri="{BB962C8B-B14F-4D97-AF65-F5344CB8AC3E}">
        <p14:creationId xmlns:p14="http://schemas.microsoft.com/office/powerpoint/2010/main" val="35319750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
        <p:nvSpPr>
          <p:cNvPr id="9" name="Rectangle 8"/>
          <p:cNvSpPr/>
          <p:nvPr/>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
        <p:nvSpPr>
          <p:cNvPr id="6" name="Text Placeholder 23"/>
          <p:cNvSpPr>
            <a:spLocks noGrp="1"/>
          </p:cNvSpPr>
          <p:nvPr>
            <p:ph type="body" sz="quarter" idx="14" hasCustomPrompt="1"/>
          </p:nvPr>
        </p:nvSpPr>
        <p:spPr>
          <a:xfrm>
            <a:off x="11430000" y="6478326"/>
            <a:ext cx="762000" cy="378355"/>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‹Nr.›</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
        <p:nvSpPr>
          <p:cNvPr id="7" name="Rectangle 8"/>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spTree>
    <p:extLst>
      <p:ext uri="{BB962C8B-B14F-4D97-AF65-F5344CB8AC3E}">
        <p14:creationId xmlns:p14="http://schemas.microsoft.com/office/powerpoint/2010/main" val="8878966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8" name="Rectangle 7"/>
          <p:cNvSpPr/>
          <p:nvPr/>
        </p:nvSpPr>
        <p:spPr>
          <a:xfrm>
            <a:off x="762002"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10" name="Rectangle 9"/>
          <p:cNvSpPr/>
          <p:nvPr/>
        </p:nvSpPr>
        <p:spPr>
          <a:xfrm>
            <a:off x="762002"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7" name="Rectangle 6"/>
          <p:cNvSpPr/>
          <p:nvPr/>
        </p:nvSpPr>
        <p:spPr>
          <a:xfrm>
            <a:off x="762002"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9" name="Text Placeholder 8"/>
          <p:cNvSpPr>
            <a:spLocks noGrp="1"/>
          </p:cNvSpPr>
          <p:nvPr>
            <p:ph type="body" sz="quarter" idx="13"/>
          </p:nvPr>
        </p:nvSpPr>
        <p:spPr>
          <a:xfrm>
            <a:off x="762002" y="2286001"/>
            <a:ext cx="7620000" cy="2286000"/>
          </a:xfrm>
          <a:prstGeom prst="rect">
            <a:avLst/>
          </a:prstGeom>
        </p:spPr>
        <p:txBody>
          <a:bodyPr lIns="285552" anchor="b">
            <a:noAutofit/>
          </a:bodyPr>
          <a:lstStyle>
            <a:lvl1pPr marL="0" indent="0">
              <a:lnSpc>
                <a:spcPct val="80000"/>
              </a:lnSpc>
              <a:buNone/>
              <a:defRPr sz="4799">
                <a:solidFill>
                  <a:schemeClr val="bg1"/>
                </a:solidFill>
                <a:latin typeface="Segoe UI Light" pitchFamily="34" charset="0"/>
              </a:defRPr>
            </a:lvl1pPr>
          </a:lstStyle>
          <a:p>
            <a:pPr lvl="0"/>
            <a:r>
              <a:rPr lang="de-DE"/>
              <a:t>Textmasterformat bearbeiten</a:t>
            </a:r>
          </a:p>
        </p:txBody>
      </p:sp>
      <p:sp>
        <p:nvSpPr>
          <p:cNvPr id="11" name="Text Placeholder 10"/>
          <p:cNvSpPr>
            <a:spLocks noGrp="1"/>
          </p:cNvSpPr>
          <p:nvPr>
            <p:ph type="body" sz="quarter" idx="14"/>
          </p:nvPr>
        </p:nvSpPr>
        <p:spPr>
          <a:xfrm>
            <a:off x="762002" y="4572000"/>
            <a:ext cx="7620000" cy="762000"/>
          </a:xfrm>
          <a:prstGeom prst="rect">
            <a:avLst/>
          </a:prstGeom>
        </p:spPr>
        <p:txBody>
          <a:bodyPr lIns="285552">
            <a:noAutofit/>
          </a:bodyPr>
          <a:lstStyle>
            <a:lvl1pPr marL="190302" indent="-19030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379" rtl="0" eaLnBrk="1" latinLnBrk="0" hangingPunct="1">
              <a:spcBef>
                <a:spcPct val="20000"/>
              </a:spcBef>
              <a:buClr>
                <a:srgbClr val="0072C6"/>
              </a:buClr>
              <a:buSzPct val="100000"/>
            </a:pPr>
            <a:r>
              <a:rPr lang="de-DE"/>
              <a:t>Textmasterformat bearbeiten</a:t>
            </a:r>
          </a:p>
        </p:txBody>
      </p:sp>
      <p:sp>
        <p:nvSpPr>
          <p:cNvPr id="12" name="Rectangle 11"/>
          <p:cNvSpPr/>
          <p:nvPr/>
        </p:nvSpPr>
        <p:spPr>
          <a:xfrm>
            <a:off x="0" y="8"/>
            <a:ext cx="762000" cy="6856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15" name="TextBox 14"/>
          <p:cNvSpPr txBox="1"/>
          <p:nvPr/>
        </p:nvSpPr>
        <p:spPr>
          <a:xfrm>
            <a:off x="762002" y="3"/>
            <a:ext cx="5334000" cy="1313656"/>
          </a:xfrm>
          <a:prstGeom prst="rect">
            <a:avLst/>
          </a:prstGeom>
        </p:spPr>
        <p:txBody>
          <a:bodyPr vert="horz" wrap="square" lIns="380637" tIns="54374" rIns="108750" bIns="54374" rtlCol="0" anchor="ctr">
            <a:noAutofit/>
          </a:bodyPr>
          <a:lstStyle/>
          <a:p>
            <a:pPr defTabSz="1087379"/>
            <a:r>
              <a:rPr lang="en-US" sz="7998" dirty="0">
                <a:solidFill>
                  <a:srgbClr val="00188F"/>
                </a:solidFill>
                <a:latin typeface="Segoe UI Light" pitchFamily="34" charset="0"/>
                <a:ea typeface="Segoe UI" pitchFamily="34" charset="0"/>
                <a:cs typeface="Segoe UI" pitchFamily="34" charset="0"/>
              </a:rPr>
              <a:t>Demo</a:t>
            </a:r>
          </a:p>
        </p:txBody>
      </p:sp>
      <p:sp>
        <p:nvSpPr>
          <p:cNvPr id="13" name="TextBox 12"/>
          <p:cNvSpPr txBox="1"/>
          <p:nvPr/>
        </p:nvSpPr>
        <p:spPr>
          <a:xfrm>
            <a:off x="762002" y="3"/>
            <a:ext cx="5334000" cy="1313656"/>
          </a:xfrm>
          <a:prstGeom prst="rect">
            <a:avLst/>
          </a:prstGeom>
        </p:spPr>
        <p:txBody>
          <a:bodyPr vert="horz" wrap="square" lIns="380637" tIns="54374" rIns="108750" bIns="54374" rtlCol="0" anchor="ctr">
            <a:noAutofit/>
          </a:bodyPr>
          <a:lstStyle/>
          <a:p>
            <a:pPr defTabSz="1087379"/>
            <a:r>
              <a:rPr lang="en-US" sz="7998" dirty="0">
                <a:solidFill>
                  <a:srgbClr val="00BCF2"/>
                </a:solidFill>
                <a:latin typeface="Segoe UI Light" pitchFamily="34" charset="0"/>
                <a:ea typeface="Segoe UI" pitchFamily="34" charset="0"/>
                <a:cs typeface="Segoe UI" pitchFamily="34" charset="0"/>
              </a:rPr>
              <a:t>Demo</a:t>
            </a:r>
          </a:p>
        </p:txBody>
      </p:sp>
      <p:sp>
        <p:nvSpPr>
          <p:cNvPr id="14" name="Rectangle 7"/>
          <p:cNvSpPr/>
          <p:nvPr userDrawn="1"/>
        </p:nvSpPr>
        <p:spPr>
          <a:xfrm>
            <a:off x="762002"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16" name="TextBox 12"/>
          <p:cNvSpPr txBox="1"/>
          <p:nvPr userDrawn="1"/>
        </p:nvSpPr>
        <p:spPr>
          <a:xfrm>
            <a:off x="762002" y="3"/>
            <a:ext cx="5334000" cy="1313656"/>
          </a:xfrm>
          <a:prstGeom prst="rect">
            <a:avLst/>
          </a:prstGeom>
        </p:spPr>
        <p:txBody>
          <a:bodyPr vert="horz" wrap="square" lIns="380637" tIns="54374" rIns="108750" bIns="54374" rtlCol="0" anchor="ctr">
            <a:noAutofit/>
          </a:bodyPr>
          <a:lstStyle/>
          <a:p>
            <a:pPr defTabSz="1087379"/>
            <a:r>
              <a:rPr lang="en-US" sz="7998" dirty="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1233036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79"/>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321728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762001" y="1524001"/>
            <a:ext cx="10668000"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2" y="6238881"/>
            <a:ext cx="12192001" cy="619125"/>
          </a:xfrm>
          <a:prstGeom prst="rect">
            <a:avLst/>
          </a:prstGeom>
          <a:solidFill>
            <a:srgbClr val="FFFF99"/>
          </a:solidFill>
        </p:spPr>
        <p:txBody>
          <a:bodyPr wrap="square" lIns="114248" tIns="57122" rIns="114248" bIns="57122" anchor="b" anchorCtr="0">
            <a:noAutofit/>
          </a:bodyPr>
          <a:lstStyle>
            <a:lvl1pPr algn="r">
              <a:buFont typeface="Arial" pitchFamily="34" charset="0"/>
              <a:buNone/>
              <a:defRPr sz="3732"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val="217556104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8" name="Rectangle 7"/>
          <p:cNvSpPr/>
          <p:nvPr/>
        </p:nvSpPr>
        <p:spPr>
          <a:xfrm>
            <a:off x="762002"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10" name="Rectangle 9"/>
          <p:cNvSpPr/>
          <p:nvPr/>
        </p:nvSpPr>
        <p:spPr>
          <a:xfrm>
            <a:off x="762002"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7" name="Rectangle 6"/>
          <p:cNvSpPr/>
          <p:nvPr/>
        </p:nvSpPr>
        <p:spPr>
          <a:xfrm>
            <a:off x="762002"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9" name="Text Placeholder 8"/>
          <p:cNvSpPr>
            <a:spLocks noGrp="1"/>
          </p:cNvSpPr>
          <p:nvPr>
            <p:ph type="body" sz="quarter" idx="13" hasCustomPrompt="1"/>
          </p:nvPr>
        </p:nvSpPr>
        <p:spPr>
          <a:xfrm>
            <a:off x="762002" y="2286001"/>
            <a:ext cx="7620000" cy="2286000"/>
          </a:xfrm>
          <a:prstGeom prst="rect">
            <a:avLst/>
          </a:prstGeom>
        </p:spPr>
        <p:txBody>
          <a:bodyPr lIns="285552" tIns="28557" rIns="57110" bIns="28557" anchor="b">
            <a:noAutofit/>
          </a:bodyPr>
          <a:lstStyle>
            <a:lvl1pPr marL="0" indent="0">
              <a:lnSpc>
                <a:spcPct val="80000"/>
              </a:lnSpc>
              <a:buNone/>
              <a:defRPr sz="4799">
                <a:solidFill>
                  <a:schemeClr val="bg1"/>
                </a:solidFill>
                <a:latin typeface="Segoe UI Light" pitchFamily="34" charset="0"/>
              </a:defRPr>
            </a:lvl1pPr>
          </a:lstStyle>
          <a:p>
            <a:r>
              <a:rPr lang="en-US" dirty="0"/>
              <a:t>Click to add section title</a:t>
            </a:r>
          </a:p>
        </p:txBody>
      </p:sp>
      <p:sp>
        <p:nvSpPr>
          <p:cNvPr id="11" name="Text Placeholder 10"/>
          <p:cNvSpPr>
            <a:spLocks noGrp="1"/>
          </p:cNvSpPr>
          <p:nvPr>
            <p:ph type="body" sz="quarter" idx="14" hasCustomPrompt="1"/>
          </p:nvPr>
        </p:nvSpPr>
        <p:spPr>
          <a:xfrm>
            <a:off x="762002" y="4572000"/>
            <a:ext cx="7620000" cy="762000"/>
          </a:xfrm>
          <a:prstGeom prst="rect">
            <a:avLst/>
          </a:prstGeom>
        </p:spPr>
        <p:txBody>
          <a:bodyPr lIns="285552" tIns="28557" rIns="57110" bIns="28557">
            <a:noAutofit/>
          </a:bodyPr>
          <a:lstStyle>
            <a:lvl1pPr marL="190302" indent="-19030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379" rtl="0" eaLnBrk="1" latinLnBrk="0" hangingPunct="1">
              <a:spcBef>
                <a:spcPct val="20000"/>
              </a:spcBef>
              <a:buClr>
                <a:srgbClr val="0072C6"/>
              </a:buClr>
              <a:buSzPct val="100000"/>
            </a:pPr>
            <a:r>
              <a:rPr lang="en-US" dirty="0"/>
              <a:t>Click to add subtitle</a:t>
            </a:r>
          </a:p>
        </p:txBody>
      </p:sp>
      <p:sp>
        <p:nvSpPr>
          <p:cNvPr id="12" name="Rectangle 7"/>
          <p:cNvSpPr/>
          <p:nvPr userDrawn="1"/>
        </p:nvSpPr>
        <p:spPr>
          <a:xfrm>
            <a:off x="762002"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Tree>
    <p:extLst>
      <p:ext uri="{BB962C8B-B14F-4D97-AF65-F5344CB8AC3E}">
        <p14:creationId xmlns:p14="http://schemas.microsoft.com/office/powerpoint/2010/main" val="12971687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10" name="Rectangle 9"/>
          <p:cNvSpPr/>
          <p:nvPr/>
        </p:nvSpPr>
        <p:spPr>
          <a:xfrm>
            <a:off x="762002"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7" name="Rectangle 6"/>
          <p:cNvSpPr/>
          <p:nvPr/>
        </p:nvSpPr>
        <p:spPr>
          <a:xfrm>
            <a:off x="762002"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8" name="Rectangle 7"/>
          <p:cNvSpPr/>
          <p:nvPr/>
        </p:nvSpPr>
        <p:spPr>
          <a:xfrm>
            <a:off x="762002"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9" name="Text Placeholder 8"/>
          <p:cNvSpPr>
            <a:spLocks noGrp="1"/>
          </p:cNvSpPr>
          <p:nvPr>
            <p:ph type="body" sz="quarter" idx="13" hasCustomPrompt="1"/>
          </p:nvPr>
        </p:nvSpPr>
        <p:spPr>
          <a:xfrm>
            <a:off x="762002" y="2286001"/>
            <a:ext cx="7620000" cy="2286000"/>
          </a:xfrm>
          <a:prstGeom prst="rect">
            <a:avLst/>
          </a:prstGeom>
        </p:spPr>
        <p:txBody>
          <a:bodyPr lIns="285552" tIns="28557" rIns="57110" bIns="28557" anchor="b">
            <a:noAutofit/>
          </a:bodyPr>
          <a:lstStyle>
            <a:lvl1pPr marL="0" indent="0">
              <a:lnSpc>
                <a:spcPct val="80000"/>
              </a:lnSpc>
              <a:buNone/>
              <a:defRPr sz="4799">
                <a:solidFill>
                  <a:schemeClr val="bg1"/>
                </a:solidFill>
                <a:latin typeface="Segoe UI Light" pitchFamily="34" charset="0"/>
              </a:defRPr>
            </a:lvl1pPr>
          </a:lstStyle>
          <a:p>
            <a:r>
              <a:rPr lang="en-US" dirty="0"/>
              <a:t>Click to add section title</a:t>
            </a:r>
          </a:p>
        </p:txBody>
      </p:sp>
      <p:sp>
        <p:nvSpPr>
          <p:cNvPr id="11" name="Text Placeholder 10"/>
          <p:cNvSpPr>
            <a:spLocks noGrp="1"/>
          </p:cNvSpPr>
          <p:nvPr>
            <p:ph type="body" sz="quarter" idx="14" hasCustomPrompt="1"/>
          </p:nvPr>
        </p:nvSpPr>
        <p:spPr>
          <a:xfrm>
            <a:off x="762002" y="4572000"/>
            <a:ext cx="7620000" cy="762000"/>
          </a:xfrm>
          <a:prstGeom prst="rect">
            <a:avLst/>
          </a:prstGeom>
        </p:spPr>
        <p:txBody>
          <a:bodyPr lIns="285552" tIns="28557" rIns="57110" bIns="28557">
            <a:noAutofit/>
          </a:bodyPr>
          <a:lstStyle>
            <a:lvl1pPr marL="190302" indent="-19030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379" rtl="0" eaLnBrk="1" latinLnBrk="0" hangingPunct="1">
              <a:spcBef>
                <a:spcPct val="20000"/>
              </a:spcBef>
              <a:buClr>
                <a:srgbClr val="0072C6"/>
              </a:buClr>
              <a:buSzPct val="100000"/>
            </a:pPr>
            <a:r>
              <a:rPr lang="en-US" dirty="0"/>
              <a:t>Click to add subtitle</a:t>
            </a:r>
          </a:p>
        </p:txBody>
      </p:sp>
      <p:sp>
        <p:nvSpPr>
          <p:cNvPr id="12" name="Rectangle 7"/>
          <p:cNvSpPr/>
          <p:nvPr userDrawn="1"/>
        </p:nvSpPr>
        <p:spPr>
          <a:xfrm>
            <a:off x="762002"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Tree>
    <p:extLst>
      <p:ext uri="{BB962C8B-B14F-4D97-AF65-F5344CB8AC3E}">
        <p14:creationId xmlns:p14="http://schemas.microsoft.com/office/powerpoint/2010/main" val="12520903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8" name="Rectangle 7"/>
          <p:cNvSpPr/>
          <p:nvPr/>
        </p:nvSpPr>
        <p:spPr>
          <a:xfrm>
            <a:off x="762002"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10" name="Rectangle 9"/>
          <p:cNvSpPr/>
          <p:nvPr/>
        </p:nvSpPr>
        <p:spPr>
          <a:xfrm>
            <a:off x="762002"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7" name="Rectangle 6"/>
          <p:cNvSpPr/>
          <p:nvPr/>
        </p:nvSpPr>
        <p:spPr>
          <a:xfrm>
            <a:off x="762002"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
        <p:nvSpPr>
          <p:cNvPr id="9" name="Text Placeholder 8"/>
          <p:cNvSpPr>
            <a:spLocks noGrp="1"/>
          </p:cNvSpPr>
          <p:nvPr>
            <p:ph type="body" sz="quarter" idx="13" hasCustomPrompt="1"/>
          </p:nvPr>
        </p:nvSpPr>
        <p:spPr>
          <a:xfrm>
            <a:off x="762002" y="2286001"/>
            <a:ext cx="7620000" cy="2286000"/>
          </a:xfrm>
          <a:prstGeom prst="rect">
            <a:avLst/>
          </a:prstGeom>
        </p:spPr>
        <p:txBody>
          <a:bodyPr lIns="285552" tIns="28557" rIns="57110" bIns="28557" anchor="b">
            <a:noAutofit/>
          </a:bodyPr>
          <a:lstStyle>
            <a:lvl1pPr marL="0" indent="0">
              <a:lnSpc>
                <a:spcPct val="80000"/>
              </a:lnSpc>
              <a:buNone/>
              <a:defRPr sz="4799">
                <a:solidFill>
                  <a:schemeClr val="bg1"/>
                </a:solidFill>
                <a:latin typeface="Segoe UI Light" pitchFamily="34" charset="0"/>
              </a:defRPr>
            </a:lvl1pPr>
          </a:lstStyle>
          <a:p>
            <a:r>
              <a:rPr lang="en-US" dirty="0"/>
              <a:t>Click to add section title</a:t>
            </a:r>
          </a:p>
        </p:txBody>
      </p:sp>
      <p:sp>
        <p:nvSpPr>
          <p:cNvPr id="11" name="Text Placeholder 10"/>
          <p:cNvSpPr>
            <a:spLocks noGrp="1"/>
          </p:cNvSpPr>
          <p:nvPr>
            <p:ph type="body" sz="quarter" idx="14" hasCustomPrompt="1"/>
          </p:nvPr>
        </p:nvSpPr>
        <p:spPr>
          <a:xfrm>
            <a:off x="762002" y="4572000"/>
            <a:ext cx="7620000" cy="762000"/>
          </a:xfrm>
          <a:prstGeom prst="rect">
            <a:avLst/>
          </a:prstGeom>
        </p:spPr>
        <p:txBody>
          <a:bodyPr lIns="285552" tIns="28557" rIns="57110" bIns="28557">
            <a:noAutofit/>
          </a:bodyPr>
          <a:lstStyle>
            <a:lvl1pPr marL="190302" indent="-19030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379" rtl="0" eaLnBrk="1" latinLnBrk="0" hangingPunct="1">
              <a:spcBef>
                <a:spcPct val="20000"/>
              </a:spcBef>
              <a:buClr>
                <a:srgbClr val="0072C6"/>
              </a:buClr>
              <a:buSzPct val="100000"/>
            </a:pPr>
            <a:r>
              <a:rPr lang="en-US" dirty="0"/>
              <a:t>Click to add subtitle</a:t>
            </a:r>
          </a:p>
        </p:txBody>
      </p:sp>
      <p:sp>
        <p:nvSpPr>
          <p:cNvPr id="12" name="Rectangle 7"/>
          <p:cNvSpPr/>
          <p:nvPr userDrawn="1"/>
        </p:nvSpPr>
        <p:spPr>
          <a:xfrm>
            <a:off x="762002"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19" tIns="38062" rIns="76119" bIns="38062" rtlCol="0" anchor="ctr">
            <a:noAutofit/>
          </a:bodyPr>
          <a:lstStyle/>
          <a:p>
            <a:pPr algn="ctr" defTabSz="1087379"/>
            <a:endParaRPr lang="en-US" sz="2266" dirty="0">
              <a:solidFill>
                <a:prstClr val="white"/>
              </a:solidFill>
            </a:endParaRPr>
          </a:p>
        </p:txBody>
      </p:sp>
    </p:spTree>
    <p:extLst>
      <p:ext uri="{BB962C8B-B14F-4D97-AF65-F5344CB8AC3E}">
        <p14:creationId xmlns:p14="http://schemas.microsoft.com/office/powerpoint/2010/main" val="29506376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816" y="3048007"/>
            <a:ext cx="2571404" cy="419108"/>
          </a:xfrm>
          <a:prstGeom prst="rect">
            <a:avLst/>
          </a:prstGeom>
        </p:spPr>
      </p:pic>
      <p:sp>
        <p:nvSpPr>
          <p:cNvPr id="4" name="Rectangle 3"/>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pic>
        <p:nvPicPr>
          <p:cNvPr id="1026" name="Picture 2" descr="C:\Users\v-kenmac\Documents\_Microsoft - Common Files\_MS Brand\Microsoft_logo_All_colors\MSFT_logo_rgb_C-Wh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510" y="2424210"/>
            <a:ext cx="4532810" cy="1666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v-kenmac\Documents\_Microsoft - Common Files\_MS Brand\Microsoft_logo_All_colors\MSFT_logo_rgb_C-Wht.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5510" y="2424210"/>
            <a:ext cx="4532810" cy="166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3984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Microsoft logo 3">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816" y="3048838"/>
            <a:ext cx="2571404" cy="417443"/>
          </a:xfrm>
          <a:prstGeom prst="rect">
            <a:avLst/>
          </a:prstGeom>
        </p:spPr>
      </p:pic>
      <p:sp>
        <p:nvSpPr>
          <p:cNvPr id="4" name="Rectangle 3"/>
          <p:cNvSpPr/>
          <p:nvPr/>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3" y="3048838"/>
            <a:ext cx="2571404" cy="417443"/>
          </a:xfrm>
          <a:prstGeom prst="rect">
            <a:avLst/>
          </a:prstGeom>
        </p:spPr>
      </p:pic>
      <p:sp>
        <p:nvSpPr>
          <p:cNvPr id="8" name="Rectangle 7"/>
          <p:cNvSpPr/>
          <p:nvPr/>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pic>
        <p:nvPicPr>
          <p:cNvPr id="10" name="Picture 2" descr="C:\Users\v-kenmac\Documents\_Microsoft - Common Files\_MS Brand\Microsoft_logo_All_colors\MSFT_logo_rgb_C-Wh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510" y="2424210"/>
            <a:ext cx="4532810" cy="16667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27" tIns="38066" rIns="76127" bIns="38066" rtlCol="0" anchor="ctr"/>
          <a:lstStyle/>
          <a:p>
            <a:pPr algn="ctr" defTabSz="1087379"/>
            <a:endParaRPr lang="en-US" sz="2266" dirty="0">
              <a:solidFill>
                <a:prstClr val="white"/>
              </a:solidFill>
            </a:endParaRPr>
          </a:p>
        </p:txBody>
      </p:sp>
      <p:pic>
        <p:nvPicPr>
          <p:cNvPr id="11" name="Picture 2" descr="C:\Users\v-kenmac\Documents\_Microsoft - Common Files\_MS Brand\Microsoft_logo_All_colors\MSFT_logo_rgb_C-Wht.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5510" y="2424210"/>
            <a:ext cx="4532810" cy="166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5817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Tree>
    <p:extLst>
      <p:ext uri="{BB962C8B-B14F-4D97-AF65-F5344CB8AC3E}">
        <p14:creationId xmlns:p14="http://schemas.microsoft.com/office/powerpoint/2010/main" val="66547976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2-Line Title and  Non-Bullet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20851" y="390389"/>
            <a:ext cx="9841941" cy="775597"/>
          </a:xfrm>
        </p:spPr>
        <p:txBody>
          <a:bodyPr/>
          <a:lstStyle>
            <a:lvl1pPr>
              <a:defRPr sz="2799"/>
            </a:lvl1pPr>
          </a:lstStyle>
          <a:p>
            <a:r>
              <a:rPr lang="en-US" dirty="0"/>
              <a:t>Title Line One</a:t>
            </a:r>
            <a:br>
              <a:rPr lang="en-US" dirty="0"/>
            </a:br>
            <a:r>
              <a:rPr lang="en-US" dirty="0"/>
              <a:t>Title Line Two</a:t>
            </a:r>
          </a:p>
        </p:txBody>
      </p:sp>
      <p:sp>
        <p:nvSpPr>
          <p:cNvPr id="5" name="Text Placeholder 4"/>
          <p:cNvSpPr>
            <a:spLocks noGrp="1"/>
          </p:cNvSpPr>
          <p:nvPr>
            <p:ph type="body" sz="quarter" idx="10" hasCustomPrompt="1"/>
          </p:nvPr>
        </p:nvSpPr>
        <p:spPr>
          <a:xfrm>
            <a:off x="1720853" y="1451234"/>
            <a:ext cx="10068981" cy="917175"/>
          </a:xfrm>
        </p:spPr>
        <p:txBody>
          <a:bodyPr vert="horz" lIns="68550" tIns="34277" rIns="68550" bIns="34277" rtlCol="0">
            <a:normAutofit/>
          </a:bodyPr>
          <a:lstStyle>
            <a:lvl1pPr>
              <a:defRPr lang="en-US" dirty="0" smtClean="0">
                <a:solidFill>
                  <a:schemeClr val="tx1"/>
                </a:solidFill>
                <a:latin typeface="Segoe UI Light" pitchFamily="34" charset="0"/>
                <a:cs typeface="+mn-cs"/>
              </a:defRPr>
            </a:lvl1pPr>
            <a:lvl2pPr>
              <a:defRPr lang="en-US" sz="2799" dirty="0" smtClean="0">
                <a:solidFill>
                  <a:schemeClr val="tx1"/>
                </a:solidFill>
                <a:latin typeface="Segoe UI Light" pitchFamily="34" charset="0"/>
                <a:cs typeface="+mn-cs"/>
              </a:defRPr>
            </a:lvl2pPr>
          </a:lstStyle>
          <a:p>
            <a:pPr marL="342672" lvl="0" indent="-342672" defTabSz="913789">
              <a:buClr>
                <a:srgbClr val="6DC2E9"/>
              </a:buClr>
              <a:buFont typeface="Wingdings" pitchFamily="2" charset="2"/>
              <a:buChar char="§"/>
            </a:pPr>
            <a:r>
              <a:rPr lang="en-US" dirty="0"/>
              <a:t>Click to edit Master text styles 32pt</a:t>
            </a:r>
          </a:p>
          <a:p>
            <a:pPr marL="742456" lvl="1" indent="-285561" defTabSz="913789">
              <a:buClr>
                <a:srgbClr val="6DC2E9"/>
              </a:buClr>
              <a:buFont typeface="Wingdings" pitchFamily="2" charset="2"/>
              <a:buChar char="§"/>
            </a:pPr>
            <a:r>
              <a:rPr lang="en-US" dirty="0"/>
              <a:t>Second level 24pt</a:t>
            </a:r>
          </a:p>
        </p:txBody>
      </p:sp>
    </p:spTree>
    <p:extLst>
      <p:ext uri="{BB962C8B-B14F-4D97-AF65-F5344CB8AC3E}">
        <p14:creationId xmlns:p14="http://schemas.microsoft.com/office/powerpoint/2010/main" val="3699574536"/>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Tree>
    <p:extLst>
      <p:ext uri="{BB962C8B-B14F-4D97-AF65-F5344CB8AC3E}">
        <p14:creationId xmlns:p14="http://schemas.microsoft.com/office/powerpoint/2010/main" val="3089667942"/>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1_Color Block Header&amp; Subtext">
    <p:spTree>
      <p:nvGrpSpPr>
        <p:cNvPr id="1" name=""/>
        <p:cNvGrpSpPr/>
        <p:nvPr/>
      </p:nvGrpSpPr>
      <p:grpSpPr>
        <a:xfrm>
          <a:off x="0" y="0"/>
          <a:ext cx="0" cy="0"/>
          <a:chOff x="0" y="0"/>
          <a:chExt cx="0" cy="0"/>
        </a:xfrm>
      </p:grpSpPr>
      <p:sp>
        <p:nvSpPr>
          <p:cNvPr id="2" name="Rectangle 1"/>
          <p:cNvSpPr/>
          <p:nvPr/>
        </p:nvSpPr>
        <p:spPr bwMode="white">
          <a:xfrm>
            <a:off x="-9524" y="0"/>
            <a:ext cx="450081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11204" fontAlgn="base">
              <a:spcBef>
                <a:spcPct val="0"/>
              </a:spcBef>
              <a:spcAft>
                <a:spcPct val="0"/>
              </a:spcAft>
            </a:pPr>
            <a:endParaRPr lang="en-US" sz="2133"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12215" y="27030"/>
            <a:ext cx="2852969" cy="2751139"/>
          </a:xfrm>
          <a:prstGeom prst="rect">
            <a:avLst/>
          </a:prstGeom>
        </p:spPr>
        <p:txBody>
          <a:bodyPr anchor="b" anchorCtr="0">
            <a:noAutofit/>
          </a:bodyPr>
          <a:lstStyle>
            <a:lvl1pPr marL="0" indent="0">
              <a:lnSpc>
                <a:spcPts val="3799"/>
              </a:lnSpc>
              <a:spcBef>
                <a:spcPts val="0"/>
              </a:spcBef>
              <a:buNone/>
              <a:defRPr sz="3599" b="0" cap="none" baseline="0">
                <a:gradFill>
                  <a:gsLst>
                    <a:gs pos="100000">
                      <a:schemeClr val="bg1"/>
                    </a:gs>
                    <a:gs pos="0">
                      <a:schemeClr val="bg1"/>
                    </a:gs>
                  </a:gsLst>
                  <a:lin ang="5400000" scaled="0"/>
                </a:gradFill>
                <a:latin typeface="+mj-lt"/>
              </a:defRPr>
            </a:lvl1pPr>
            <a:lvl2pPr marL="607565" indent="0">
              <a:buNone/>
              <a:defRPr sz="2666" b="1"/>
            </a:lvl2pPr>
            <a:lvl3pPr marL="1215128" indent="0">
              <a:buNone/>
              <a:defRPr sz="2399" b="1"/>
            </a:lvl3pPr>
            <a:lvl4pPr marL="1822694" indent="0">
              <a:buNone/>
              <a:defRPr sz="2133" b="1"/>
            </a:lvl4pPr>
            <a:lvl5pPr marL="2430259" indent="0">
              <a:buNone/>
              <a:defRPr sz="2133" b="1"/>
            </a:lvl5pPr>
            <a:lvl6pPr marL="3037822" indent="0">
              <a:buNone/>
              <a:defRPr sz="2133" b="1"/>
            </a:lvl6pPr>
            <a:lvl7pPr marL="3645387" indent="0">
              <a:buNone/>
              <a:defRPr sz="2133" b="1"/>
            </a:lvl7pPr>
            <a:lvl8pPr marL="4252952" indent="0">
              <a:buNone/>
              <a:defRPr sz="2133" b="1"/>
            </a:lvl8pPr>
            <a:lvl9pPr marL="4860514" indent="0">
              <a:buNone/>
              <a:defRPr sz="2133" b="1"/>
            </a:lvl9pPr>
          </a:lstStyle>
          <a:p>
            <a:pPr lvl="0"/>
            <a:r>
              <a:rPr lang="en-US" dirty="0"/>
              <a:t>Click to edit Master text styles.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01871" y="6301225"/>
            <a:ext cx="1490133" cy="548317"/>
          </a:xfrm>
          <a:prstGeom prst="rect">
            <a:avLst/>
          </a:prstGeom>
        </p:spPr>
      </p:pic>
      <p:sp>
        <p:nvSpPr>
          <p:cNvPr id="7" name="Text Placeholder 6"/>
          <p:cNvSpPr>
            <a:spLocks noGrp="1"/>
          </p:cNvSpPr>
          <p:nvPr>
            <p:ph type="body" sz="quarter" idx="10"/>
          </p:nvPr>
        </p:nvSpPr>
        <p:spPr>
          <a:xfrm>
            <a:off x="533066" y="3054089"/>
            <a:ext cx="2866631" cy="3575317"/>
          </a:xfrm>
        </p:spPr>
        <p:txBody>
          <a:bodyPr/>
          <a:lstStyle>
            <a:lvl1pPr marL="0" indent="0">
              <a:lnSpc>
                <a:spcPts val="2199"/>
              </a:lnSpc>
              <a:spcBef>
                <a:spcPts val="0"/>
              </a:spcBef>
              <a:spcAft>
                <a:spcPts val="1200"/>
              </a:spcAft>
              <a:buNone/>
              <a:defRPr sz="2133" spc="0" baseline="0">
                <a:solidFill>
                  <a:schemeClr val="bg1"/>
                </a:solidFill>
                <a:latin typeface="+mj-lt"/>
              </a:defRPr>
            </a:lvl1pPr>
            <a:lvl2pPr marL="0" indent="0">
              <a:lnSpc>
                <a:spcPts val="2199"/>
              </a:lnSpc>
              <a:spcBef>
                <a:spcPts val="0"/>
              </a:spcBef>
              <a:spcAft>
                <a:spcPts val="1200"/>
              </a:spcAft>
              <a:buNone/>
              <a:defRPr sz="2133" spc="0" baseline="0">
                <a:solidFill>
                  <a:schemeClr val="bg1"/>
                </a:solidFill>
                <a:latin typeface="+mj-lt"/>
              </a:defRPr>
            </a:lvl2pPr>
            <a:lvl3pPr marL="0" indent="0">
              <a:lnSpc>
                <a:spcPts val="2199"/>
              </a:lnSpc>
              <a:spcBef>
                <a:spcPts val="0"/>
              </a:spcBef>
              <a:spcAft>
                <a:spcPts val="1200"/>
              </a:spcAft>
              <a:buNone/>
              <a:defRPr sz="2133" spc="0" baseline="0">
                <a:solidFill>
                  <a:schemeClr val="bg1"/>
                </a:solidFill>
                <a:latin typeface="+mj-lt"/>
              </a:defRPr>
            </a:lvl3pPr>
            <a:lvl4pPr marL="0" indent="0">
              <a:lnSpc>
                <a:spcPts val="2199"/>
              </a:lnSpc>
              <a:spcBef>
                <a:spcPts val="0"/>
              </a:spcBef>
              <a:spcAft>
                <a:spcPts val="1200"/>
              </a:spcAft>
              <a:buNone/>
              <a:defRPr sz="2133" spc="0" baseline="0">
                <a:solidFill>
                  <a:schemeClr val="bg1"/>
                </a:solidFill>
                <a:latin typeface="+mj-lt"/>
              </a:defRPr>
            </a:lvl4pPr>
            <a:lvl5pPr marL="0" indent="0">
              <a:lnSpc>
                <a:spcPts val="2199"/>
              </a:lnSpc>
              <a:spcBef>
                <a:spcPts val="0"/>
              </a:spcBef>
              <a:spcAft>
                <a:spcPts val="1200"/>
              </a:spcAft>
              <a:buNone/>
              <a:defRPr sz="2133" spc="0" baseline="0">
                <a:solidFill>
                  <a:schemeClr val="bg1"/>
                </a:solidFill>
                <a:latin typeface="+mj-l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pic>
        <p:nvPicPr>
          <p:cNvPr id="6"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1871" y="6301225"/>
            <a:ext cx="1490133" cy="548317"/>
          </a:xfrm>
          <a:prstGeom prst="rect">
            <a:avLst/>
          </a:prstGeom>
        </p:spPr>
      </p:pic>
    </p:spTree>
    <p:extLst>
      <p:ext uri="{BB962C8B-B14F-4D97-AF65-F5344CB8AC3E}">
        <p14:creationId xmlns:p14="http://schemas.microsoft.com/office/powerpoint/2010/main" val="74057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486578"/>
          </a:xfrm>
        </p:spPr>
        <p:txBody>
          <a:bodyPr wrap="square">
            <a:spAutoFit/>
          </a:bodyPr>
          <a:lstStyle>
            <a:lvl1pPr marL="281607" indent="-281607">
              <a:spcBef>
                <a:spcPts val="1200"/>
              </a:spcBef>
              <a:buClr>
                <a:schemeClr val="tx1"/>
              </a:buClr>
              <a:buFont typeface="Arial" pitchFamily="34" charset="0"/>
              <a:buChar char="•"/>
              <a:defRPr sz="3529"/>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83"/>
            <a:ext cx="5378548" cy="2486578"/>
          </a:xfrm>
        </p:spPr>
        <p:txBody>
          <a:bodyPr wrap="square">
            <a:spAutoFit/>
          </a:bodyPr>
          <a:lstStyle>
            <a:lvl1pPr marL="281607" indent="-281607">
              <a:spcBef>
                <a:spcPts val="1200"/>
              </a:spcBef>
              <a:buClr>
                <a:schemeClr val="tx1"/>
              </a:buClr>
              <a:buFont typeface="Arial" pitchFamily="34" charset="0"/>
              <a:buChar char="•"/>
              <a:defRPr sz="3529"/>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324231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cSld name="1_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7" y="2774350"/>
            <a:ext cx="11155093" cy="1329595"/>
          </a:xfrm>
        </p:spPr>
        <p:txBody>
          <a:bodyPr anchor="b" anchorCtr="0"/>
          <a:lstStyle>
            <a:lvl1pPr>
              <a:defRPr sz="9598" spc="-20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7" y="4656451"/>
            <a:ext cx="11155093" cy="498599"/>
          </a:xfrm>
        </p:spPr>
        <p:txBody>
          <a:bodyPr>
            <a:noAutofit/>
          </a:bodyPr>
          <a:lstStyle>
            <a:lvl1pPr marL="0" indent="0">
              <a:spcBef>
                <a:spcPts val="0"/>
              </a:spcBef>
              <a:buNone/>
              <a:defRPr spc="-95" baseline="0">
                <a:gradFill>
                  <a:gsLst>
                    <a:gs pos="0">
                      <a:schemeClr val="bg1"/>
                    </a:gs>
                    <a:gs pos="100000">
                      <a:schemeClr val="bg1"/>
                    </a:gs>
                  </a:gsLst>
                  <a:lin ang="5400000" scaled="0"/>
                </a:gradFill>
                <a:latin typeface="+mj-lt"/>
              </a:defRPr>
            </a:lvl1pPr>
          </a:lstStyle>
          <a:p>
            <a:pPr lvl="0"/>
            <a:r>
              <a:rPr lang="en-US" dirty="0"/>
              <a:t>Speaker title</a:t>
            </a:r>
          </a:p>
        </p:txBody>
      </p:sp>
      <p:pic>
        <p:nvPicPr>
          <p:cNvPr id="8" name="Picture 2" descr="\\NAS\Data\ Asset Repository\ Artwork\Logos\Client Logos\Microsoft\Corporate\New Microsoft Logo and Guidance Aug 2012\MSFT_logo_rgb_C-Wh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3292" y="5906570"/>
            <a:ext cx="1753056" cy="6445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S\Data\ Asset Repository\ Artwork\Logos\Client Logos\Microsoft\Windows Server\2012\WinServer2012_PMS286_rev.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0853" y="636147"/>
            <a:ext cx="3950729" cy="4542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AS\Data\ Asset Repository\ Artwork\Logos\Client Logos\Microsoft\Corporate\New Microsoft Logo and Guidance Aug 2012\MSFT_logo_rgb_C-Wht.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03292" y="5906570"/>
            <a:ext cx="1753056" cy="644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AS\Data\ Asset Repository\ Artwork\Logos\Client Logos\Microsoft\Windows Server\2012\WinServer2012_PMS286_rev.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20853" y="636147"/>
            <a:ext cx="3950729" cy="45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74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2503401"/>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042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sz="4266">
                <a:solidFill>
                  <a:srgbClr val="404040"/>
                </a:solidFill>
                <a:latin typeface="Agfa Rotis Sans Serif"/>
                <a:cs typeface="Calibri"/>
              </a:defRPr>
            </a:lvl1pPr>
          </a:lstStyle>
          <a:p>
            <a:r>
              <a:rPr lang="de-DE" dirty="0"/>
              <a:t>Mastertitelformat bearbeiten</a:t>
            </a:r>
            <a:endParaRPr lang="en-US" dirty="0"/>
          </a:p>
        </p:txBody>
      </p:sp>
      <p:sp>
        <p:nvSpPr>
          <p:cNvPr id="3" name="Inhaltsplatzhalter 2"/>
          <p:cNvSpPr>
            <a:spLocks noGrp="1"/>
          </p:cNvSpPr>
          <p:nvPr>
            <p:ph idx="1"/>
          </p:nvPr>
        </p:nvSpPr>
        <p:spPr/>
        <p:txBody>
          <a:bodyPr/>
          <a:lstStyle>
            <a:lvl1pPr marL="474015" indent="-474015">
              <a:buFont typeface="Wingdings" pitchFamily="2" charset="2"/>
              <a:buChar char="§"/>
              <a:defRPr sz="3732">
                <a:solidFill>
                  <a:schemeClr val="tx1">
                    <a:lumMod val="75000"/>
                    <a:lumOff val="25000"/>
                  </a:schemeClr>
                </a:solidFill>
                <a:latin typeface="Agfa Rotis Sans Serif"/>
                <a:cs typeface="Calibri"/>
              </a:defRPr>
            </a:lvl1pPr>
            <a:lvl2pPr marL="711022" indent="-474015">
              <a:buFont typeface="Wingdings" pitchFamily="2" charset="2"/>
              <a:buChar char="§"/>
              <a:defRPr sz="3732">
                <a:solidFill>
                  <a:schemeClr val="tx1">
                    <a:lumMod val="75000"/>
                    <a:lumOff val="25000"/>
                  </a:schemeClr>
                </a:solidFill>
                <a:latin typeface="Agfa Rotis Sans Serif"/>
                <a:cs typeface="Calibri"/>
              </a:defRPr>
            </a:lvl2pPr>
            <a:lvl3pPr marL="1083462" indent="-490944">
              <a:buFont typeface="Wingdings" pitchFamily="2" charset="2"/>
              <a:buChar char="§"/>
              <a:defRPr sz="3732">
                <a:solidFill>
                  <a:schemeClr val="tx1">
                    <a:lumMod val="75000"/>
                    <a:lumOff val="25000"/>
                  </a:schemeClr>
                </a:solidFill>
                <a:latin typeface="Agfa Rotis Sans Serif"/>
                <a:cs typeface="Calibri"/>
              </a:defRPr>
            </a:lvl3pPr>
            <a:lvl4pPr marL="1438974" indent="-474015">
              <a:buFont typeface="Wingdings" pitchFamily="2" charset="2"/>
              <a:buChar char="§"/>
              <a:defRPr sz="3732">
                <a:solidFill>
                  <a:schemeClr val="tx1">
                    <a:lumMod val="75000"/>
                    <a:lumOff val="25000"/>
                  </a:schemeClr>
                </a:solidFill>
                <a:latin typeface="Agfa Rotis Sans Serif"/>
                <a:cs typeface="Calibri"/>
              </a:defRPr>
            </a:lvl4pPr>
            <a:lvl5pPr marL="1912988" indent="-474015">
              <a:buFont typeface="Wingdings" pitchFamily="2" charset="2"/>
              <a:buChar char="§"/>
              <a:defRPr sz="3732">
                <a:solidFill>
                  <a:schemeClr val="tx1">
                    <a:lumMod val="75000"/>
                    <a:lumOff val="25000"/>
                  </a:schemeClr>
                </a:solidFill>
                <a:latin typeface="Agfa Rotis Sans Serif"/>
                <a:cs typeface="Calibri"/>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609600" y="6356356"/>
            <a:ext cx="2844800" cy="365125"/>
          </a:xfrm>
          <a:prstGeom prst="rect">
            <a:avLst/>
          </a:prstGeom>
        </p:spPr>
        <p:txBody>
          <a:bodyPr/>
          <a:lstStyle>
            <a:lvl1pPr>
              <a:defRPr/>
            </a:lvl1pPr>
          </a:lstStyle>
          <a:p>
            <a:pPr defTabSz="1218225">
              <a:defRPr/>
            </a:pPr>
            <a:fld id="{463F5AD5-1465-4741-858B-2A95BE3B95F1}" type="datetimeFigureOut">
              <a:rPr lang="de-DE" sz="2399" smtClean="0">
                <a:solidFill>
                  <a:srgbClr val="505050"/>
                </a:solidFill>
              </a:rPr>
              <a:pPr defTabSz="1218225">
                <a:defRPr/>
              </a:pPr>
              <a:t>02.12.2016</a:t>
            </a:fld>
            <a:endParaRPr lang="en-US" sz="2399">
              <a:solidFill>
                <a:srgbClr val="505050"/>
              </a:solidFill>
            </a:endParaRPr>
          </a:p>
        </p:txBody>
      </p:sp>
      <p:sp>
        <p:nvSpPr>
          <p:cNvPr id="5" name="Foliennummernplatzhalter 5"/>
          <p:cNvSpPr>
            <a:spLocks noGrp="1"/>
          </p:cNvSpPr>
          <p:nvPr>
            <p:ph type="sldNum" sz="quarter" idx="11"/>
          </p:nvPr>
        </p:nvSpPr>
        <p:spPr/>
        <p:txBody>
          <a:bodyPr/>
          <a:lstStyle>
            <a:lvl1pPr>
              <a:defRPr/>
            </a:lvl1pPr>
          </a:lstStyle>
          <a:p>
            <a:pPr>
              <a:defRPr/>
            </a:pPr>
            <a:fld id="{8E37EC41-583F-4524-8A70-3176A955AA9B}" type="slidenum">
              <a:rPr lang="en-US">
                <a:solidFill>
                  <a:srgbClr val="505050"/>
                </a:solidFill>
              </a:rPr>
              <a:pPr>
                <a:defRPr/>
              </a:pPr>
              <a:t>‹Nr.›</a:t>
            </a:fld>
            <a:endParaRPr lang="en-US">
              <a:solidFill>
                <a:srgbClr val="505050"/>
              </a:solidFill>
            </a:endParaRPr>
          </a:p>
        </p:txBody>
      </p:sp>
    </p:spTree>
    <p:extLst>
      <p:ext uri="{BB962C8B-B14F-4D97-AF65-F5344CB8AC3E}">
        <p14:creationId xmlns:p14="http://schemas.microsoft.com/office/powerpoint/2010/main" val="8762212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5" y="3877273"/>
            <a:ext cx="6273418" cy="1794661"/>
          </a:xfrm>
          <a:noFill/>
        </p:spPr>
        <p:txBody>
          <a:bodyPr lIns="143396" tIns="107547" rIns="143396" bIns="107547">
            <a:noAutofit/>
          </a:bodyPr>
          <a:lstStyle>
            <a:lvl1pPr marL="0" indent="0">
              <a:spcBef>
                <a:spcPts val="0"/>
              </a:spcBef>
              <a:buNone/>
              <a:defRPr sz="35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7" y="2075842"/>
            <a:ext cx="9860609" cy="1801436"/>
          </a:xfrm>
          <a:noFill/>
        </p:spPr>
        <p:txBody>
          <a:bodyPr lIns="143396" tIns="89622" rIns="143396" bIns="89622" anchor="t" anchorCtr="0"/>
          <a:lstStyle>
            <a:lvl1pPr>
              <a:defRPr sz="5900" spc="-99"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2157733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40"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5" y="2084189"/>
            <a:ext cx="8964185" cy="1793091"/>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
        <p:nvSpPr>
          <p:cNvPr id="5" name="Text Placeholder 4"/>
          <p:cNvSpPr>
            <a:spLocks noGrp="1"/>
          </p:cNvSpPr>
          <p:nvPr>
            <p:ph type="body" sz="quarter" idx="12" hasCustomPrompt="1"/>
          </p:nvPr>
        </p:nvSpPr>
        <p:spPr>
          <a:xfrm>
            <a:off x="269301" y="3878576"/>
            <a:ext cx="8964186" cy="1792327"/>
          </a:xfrm>
          <a:noFill/>
        </p:spPr>
        <p:txBody>
          <a:bodyPr lIns="143396" tIns="107547" rIns="143396" bIns="107547">
            <a:noAutofit/>
          </a:bodyPr>
          <a:lstStyle>
            <a:lvl1pPr marL="0" indent="0">
              <a:spcBef>
                <a:spcPts val="0"/>
              </a:spcBef>
              <a:buNone/>
              <a:defRPr sz="3500"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28161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240"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5" y="2081647"/>
            <a:ext cx="8964185" cy="1795633"/>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5" y="3877279"/>
            <a:ext cx="8964185" cy="1793105"/>
          </a:xfrm>
          <a:noFill/>
        </p:spPr>
        <p:txBody>
          <a:bodyPr lIns="143396" tIns="107547" rIns="143396" bIns="107547">
            <a:noAutofit/>
          </a:bodyPr>
          <a:lstStyle>
            <a:lvl1pPr marL="0" indent="0">
              <a:spcBef>
                <a:spcPts val="0"/>
              </a:spcBef>
              <a:buNone/>
              <a:defRPr sz="3500"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6"/>
            <a:ext cx="2507472" cy="537212"/>
          </a:xfrm>
          <a:prstGeom prst="rect">
            <a:avLst/>
          </a:prstGeom>
        </p:spPr>
      </p:pic>
    </p:spTree>
    <p:extLst>
      <p:ext uri="{BB962C8B-B14F-4D97-AF65-F5344CB8AC3E}">
        <p14:creationId xmlns:p14="http://schemas.microsoft.com/office/powerpoint/2010/main" val="912172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240"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2081646"/>
            <a:ext cx="8964248" cy="3591851"/>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40" y="3877275"/>
            <a:ext cx="8964248" cy="1793105"/>
          </a:xfrm>
          <a:noFill/>
        </p:spPr>
        <p:txBody>
          <a:bodyPr lIns="143396" tIns="107547" rIns="143396" bIns="107547">
            <a:noAutofit/>
          </a:bodyPr>
          <a:lstStyle>
            <a:lvl1pPr marL="0" indent="0">
              <a:spcBef>
                <a:spcPts val="0"/>
              </a:spcBef>
              <a:buNone/>
              <a:defRPr sz="3500"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242" y="291069"/>
            <a:ext cx="1792849" cy="179310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10205334" y="470414"/>
            <a:ext cx="1522404" cy="326167"/>
          </a:xfrm>
          <a:prstGeom prst="rect">
            <a:avLst/>
          </a:prstGeom>
        </p:spPr>
      </p:pic>
    </p:spTree>
    <p:extLst>
      <p:ext uri="{BB962C8B-B14F-4D97-AF65-F5344CB8AC3E}">
        <p14:creationId xmlns:p14="http://schemas.microsoft.com/office/powerpoint/2010/main" val="309034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2" y="0"/>
            <a:ext cx="12192001" cy="6858000"/>
          </a:xfrm>
          <a:prstGeom prst="rect">
            <a:avLst/>
          </a:prstGeom>
        </p:spPr>
      </p:pic>
      <p:sp>
        <p:nvSpPr>
          <p:cNvPr id="18" name="Rectangle 17"/>
          <p:cNvSpPr/>
          <p:nvPr userDrawn="1"/>
        </p:nvSpPr>
        <p:spPr bwMode="gray">
          <a:xfrm>
            <a:off x="269242"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303" y="2082468"/>
            <a:ext cx="7172955" cy="1794808"/>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303" y="3880394"/>
            <a:ext cx="7172955" cy="1789991"/>
          </a:xfrm>
        </p:spPr>
        <p:txBody>
          <a:bodyPr tIns="107547" bIns="107547">
            <a:noAutofit/>
          </a:bodyPr>
          <a:lstStyle>
            <a:lvl1pPr marL="0" indent="0">
              <a:spcBef>
                <a:spcPts val="0"/>
              </a:spcBef>
              <a:buNone/>
              <a:defRPr sz="3100"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3" y="471127"/>
            <a:ext cx="1522404" cy="326167"/>
          </a:xfrm>
          <a:prstGeom prst="rect">
            <a:avLst/>
          </a:prstGeom>
        </p:spPr>
      </p:pic>
    </p:spTree>
    <p:extLst>
      <p:ext uri="{BB962C8B-B14F-4D97-AF65-F5344CB8AC3E}">
        <p14:creationId xmlns:p14="http://schemas.microsoft.com/office/powerpoint/2010/main" val="2578338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92001" cy="6858000"/>
          </a:xfrm>
          <a:prstGeom prst="rect">
            <a:avLst/>
          </a:prstGeom>
        </p:spPr>
      </p:pic>
      <p:sp>
        <p:nvSpPr>
          <p:cNvPr id="20" name="Rectangle 19"/>
          <p:cNvSpPr/>
          <p:nvPr userDrawn="1"/>
        </p:nvSpPr>
        <p:spPr bwMode="gray">
          <a:xfrm>
            <a:off x="269242"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4" y="2084173"/>
            <a:ext cx="7172955" cy="1793104"/>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4" y="3880394"/>
            <a:ext cx="7172955" cy="1789991"/>
          </a:xfrm>
        </p:spPr>
        <p:txBody>
          <a:bodyPr tIns="107547" bIns="107547">
            <a:noAutofit/>
          </a:bodyPr>
          <a:lstStyle>
            <a:lvl1pPr marL="0" indent="0">
              <a:spcBef>
                <a:spcPts val="0"/>
              </a:spcBef>
              <a:buNone/>
              <a:defRPr sz="3100">
                <a:gradFill>
                  <a:gsLst>
                    <a:gs pos="1250">
                      <a:srgbClr val="FFFFFF"/>
                    </a:gs>
                    <a:gs pos="99000">
                      <a:srgbClr val="FFFFFF"/>
                    </a:gs>
                  </a:gsLst>
                  <a:lin ang="5400000" scaled="0"/>
                </a:gradFill>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42" y="289512"/>
            <a:ext cx="1792849" cy="179310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invGray">
          <a:xfrm>
            <a:off x="10207200" y="470414"/>
            <a:ext cx="1522404" cy="326167"/>
          </a:xfrm>
          <a:prstGeom prst="rect">
            <a:avLst/>
          </a:prstGeom>
        </p:spPr>
      </p:pic>
    </p:spTree>
    <p:extLst>
      <p:ext uri="{BB962C8B-B14F-4D97-AF65-F5344CB8AC3E}">
        <p14:creationId xmlns:p14="http://schemas.microsoft.com/office/powerpoint/2010/main" val="1743432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486578"/>
          </a:xfrm>
        </p:spPr>
        <p:txBody>
          <a:bodyPr wrap="square">
            <a:spAutoFit/>
          </a:bodyPr>
          <a:lstStyle>
            <a:lvl1pPr marL="281607" indent="-28160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83"/>
            <a:ext cx="5378548" cy="2486578"/>
          </a:xfrm>
        </p:spPr>
        <p:txBody>
          <a:bodyPr wrap="square">
            <a:spAutoFit/>
          </a:bodyPr>
          <a:lstStyle>
            <a:lvl1pPr marL="281607" indent="-28160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427663"/>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2" y="0"/>
            <a:ext cx="121902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userDrawn="1"/>
        </p:nvSpPr>
        <p:spPr bwMode="gray">
          <a:xfrm>
            <a:off x="269241" y="2084172"/>
            <a:ext cx="6274975"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2" y="2082468"/>
            <a:ext cx="6276531" cy="1794808"/>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2" y="3880394"/>
            <a:ext cx="6276531" cy="1789991"/>
          </a:xfrm>
          <a:noFill/>
        </p:spPr>
        <p:txBody>
          <a:bodyPr tIns="107547" bIns="107547">
            <a:noAutofit/>
          </a:bodyPr>
          <a:lstStyle>
            <a:lvl1pPr marL="0" indent="0">
              <a:spcBef>
                <a:spcPts val="0"/>
              </a:spcBef>
              <a:buNone/>
              <a:defRPr sz="310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3" y="471127"/>
            <a:ext cx="1522404" cy="326167"/>
          </a:xfrm>
          <a:prstGeom prst="rect">
            <a:avLst/>
          </a:prstGeom>
        </p:spPr>
      </p:pic>
    </p:spTree>
    <p:extLst>
      <p:ext uri="{BB962C8B-B14F-4D97-AF65-F5344CB8AC3E}">
        <p14:creationId xmlns:p14="http://schemas.microsoft.com/office/powerpoint/2010/main" val="677981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2" y="0"/>
            <a:ext cx="121902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p:cNvSpPr/>
          <p:nvPr userDrawn="1"/>
        </p:nvSpPr>
        <p:spPr bwMode="gray">
          <a:xfrm>
            <a:off x="269241" y="2084172"/>
            <a:ext cx="6274975"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2" y="2082463"/>
            <a:ext cx="6276531" cy="1794808"/>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2" y="3880368"/>
            <a:ext cx="6276531" cy="1789991"/>
          </a:xfrm>
          <a:noFill/>
        </p:spPr>
        <p:txBody>
          <a:bodyPr tIns="107547" bIns="107547">
            <a:noAutofit/>
          </a:bodyPr>
          <a:lstStyle>
            <a:lvl1pPr marL="0" indent="0">
              <a:spcBef>
                <a:spcPts val="0"/>
              </a:spcBef>
              <a:buNone/>
              <a:defRPr sz="3100">
                <a:gradFill>
                  <a:gsLst>
                    <a:gs pos="1250">
                      <a:srgbClr val="FFFFFF"/>
                    </a:gs>
                    <a:gs pos="99000">
                      <a:srgbClr val="FFFFFF"/>
                    </a:gs>
                  </a:gsLst>
                  <a:lin ang="5400000" scaled="0"/>
                </a:gradFill>
              </a:defRPr>
            </a:lvl1pPr>
          </a:lstStyle>
          <a:p>
            <a:pPr lvl="0"/>
            <a:r>
              <a:rPr lang="en-US" dirty="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42" y="289512"/>
            <a:ext cx="1792849" cy="179310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49351" y="6061426"/>
            <a:ext cx="1522404" cy="326167"/>
          </a:xfrm>
          <a:prstGeom prst="rect">
            <a:avLst/>
          </a:prstGeom>
        </p:spPr>
      </p:pic>
    </p:spTree>
    <p:extLst>
      <p:ext uri="{BB962C8B-B14F-4D97-AF65-F5344CB8AC3E}">
        <p14:creationId xmlns:p14="http://schemas.microsoft.com/office/powerpoint/2010/main" val="2574581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4"/>
            <a:ext cx="12192001"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userDrawn="1"/>
        </p:nvSpPr>
        <p:spPr bwMode="gray">
          <a:xfrm>
            <a:off x="269242"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4" y="2082468"/>
            <a:ext cx="7172955" cy="1794808"/>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84" y="3880394"/>
            <a:ext cx="7172955" cy="1789991"/>
          </a:xfrm>
        </p:spPr>
        <p:txBody>
          <a:bodyPr tIns="107547" bIns="107547">
            <a:noAutofit/>
          </a:bodyPr>
          <a:lstStyle>
            <a:lvl1pPr marL="0" indent="0">
              <a:spcBef>
                <a:spcPts val="0"/>
              </a:spcBef>
              <a:buNone/>
              <a:defRPr sz="3100">
                <a:gradFill>
                  <a:gsLst>
                    <a:gs pos="1250">
                      <a:srgbClr val="FFFFFF"/>
                    </a:gs>
                    <a:gs pos="99000">
                      <a:srgbClr val="FFFFFF"/>
                    </a:gs>
                  </a:gsLst>
                  <a:lin ang="5400000" scaled="0"/>
                </a:gradFill>
              </a:defRPr>
            </a:lvl1pPr>
          </a:lstStyle>
          <a:p>
            <a:pPr lvl="0"/>
            <a:r>
              <a:rPr lang="en-US" dirty="0"/>
              <a:t>Click to edit Master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10220273" y="471127"/>
            <a:ext cx="1522404" cy="326167"/>
          </a:xfrm>
          <a:prstGeom prst="rect">
            <a:avLst/>
          </a:prstGeom>
        </p:spPr>
      </p:pic>
    </p:spTree>
    <p:extLst>
      <p:ext uri="{BB962C8B-B14F-4D97-AF65-F5344CB8AC3E}">
        <p14:creationId xmlns:p14="http://schemas.microsoft.com/office/powerpoint/2010/main" val="2444939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4"/>
            <a:ext cx="12192001"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p:nvPr userDrawn="1"/>
        </p:nvSpPr>
        <p:spPr bwMode="gray">
          <a:xfrm>
            <a:off x="269242"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42" y="289512"/>
            <a:ext cx="1792849" cy="179310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1"/>
          <p:cNvSpPr>
            <a:spLocks noGrp="1"/>
          </p:cNvSpPr>
          <p:nvPr>
            <p:ph type="title" hasCustomPrompt="1"/>
          </p:nvPr>
        </p:nvSpPr>
        <p:spPr bwMode="ltGray">
          <a:xfrm>
            <a:off x="267684" y="2082468"/>
            <a:ext cx="7172955" cy="1794808"/>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84" y="3880394"/>
            <a:ext cx="7172955" cy="1789991"/>
          </a:xfrm>
        </p:spPr>
        <p:txBody>
          <a:bodyPr tIns="107547" bIns="107547">
            <a:noAutofit/>
          </a:bodyPr>
          <a:lstStyle>
            <a:lvl1pPr marL="0" indent="0">
              <a:spcBef>
                <a:spcPts val="0"/>
              </a:spcBef>
              <a:buNone/>
              <a:defRPr sz="3100">
                <a:gradFill>
                  <a:gsLst>
                    <a:gs pos="1250">
                      <a:srgbClr val="FFFFFF"/>
                    </a:gs>
                    <a:gs pos="99000">
                      <a:srgbClr val="FFFFFF"/>
                    </a:gs>
                  </a:gsLst>
                  <a:lin ang="5400000" scaled="0"/>
                </a:gradFill>
              </a:defRPr>
            </a:lvl1pPr>
          </a:lstStyle>
          <a:p>
            <a:pPr lvl="0"/>
            <a:r>
              <a:rPr lang="en-US" dirty="0"/>
              <a:t>Click to edit Master text</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10220274" y="470414"/>
            <a:ext cx="1522404" cy="326167"/>
          </a:xfrm>
          <a:prstGeom prst="rect">
            <a:avLst/>
          </a:prstGeom>
        </p:spPr>
      </p:pic>
    </p:spTree>
    <p:extLst>
      <p:ext uri="{BB962C8B-B14F-4D97-AF65-F5344CB8AC3E}">
        <p14:creationId xmlns:p14="http://schemas.microsoft.com/office/powerpoint/2010/main" val="1789516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4" y="2"/>
            <a:ext cx="12191377" cy="6856163"/>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17" name="Rectangle 16"/>
          <p:cNvSpPr/>
          <p:nvPr userDrawn="1"/>
        </p:nvSpPr>
        <p:spPr bwMode="gray">
          <a:xfrm>
            <a:off x="269242" y="2084172"/>
            <a:ext cx="53785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2468"/>
            <a:ext cx="5380107" cy="2691360"/>
          </a:xfrm>
          <a:noFill/>
        </p:spPr>
        <p:txBody>
          <a:bodyPr lIns="143396" tIns="89622" rIns="143396" bIns="89622" anchor="t" anchorCtr="0"/>
          <a:lstStyle>
            <a:lvl1pPr>
              <a:defRPr sz="5300"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3" y="4773828"/>
            <a:ext cx="5380107" cy="1793104"/>
          </a:xfrm>
          <a:noFill/>
        </p:spPr>
        <p:txBody>
          <a:bodyPr tIns="107547" bIns="107547">
            <a:noAutofit/>
          </a:bodyPr>
          <a:lstStyle>
            <a:lvl1pPr marL="0" indent="0">
              <a:spcBef>
                <a:spcPts val="0"/>
              </a:spcBef>
              <a:buNone/>
              <a:defRPr sz="310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3" y="471127"/>
            <a:ext cx="1522404" cy="326167"/>
          </a:xfrm>
          <a:prstGeom prst="rect">
            <a:avLst/>
          </a:prstGeom>
        </p:spPr>
      </p:pic>
    </p:spTree>
    <p:extLst>
      <p:ext uri="{BB962C8B-B14F-4D97-AF65-F5344CB8AC3E}">
        <p14:creationId xmlns:p14="http://schemas.microsoft.com/office/powerpoint/2010/main" val="16576478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4" y="2"/>
            <a:ext cx="12191377" cy="6856163"/>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19" name="Rectangle 18"/>
          <p:cNvSpPr/>
          <p:nvPr userDrawn="1"/>
        </p:nvSpPr>
        <p:spPr bwMode="gray">
          <a:xfrm>
            <a:off x="269242" y="2084172"/>
            <a:ext cx="53785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42" y="291069"/>
            <a:ext cx="1792849" cy="179310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1"/>
          <p:cNvSpPr>
            <a:spLocks noGrp="1"/>
          </p:cNvSpPr>
          <p:nvPr>
            <p:ph type="title" hasCustomPrompt="1"/>
          </p:nvPr>
        </p:nvSpPr>
        <p:spPr bwMode="ltGray">
          <a:xfrm>
            <a:off x="267683" y="2082468"/>
            <a:ext cx="5380107" cy="2691360"/>
          </a:xfrm>
          <a:noFill/>
        </p:spPr>
        <p:txBody>
          <a:bodyPr lIns="143396" tIns="89622" rIns="143396" bIns="89622" anchor="t" anchorCtr="0"/>
          <a:lstStyle>
            <a:lvl1pPr>
              <a:defRPr sz="5300"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3" y="4773828"/>
            <a:ext cx="5380107" cy="1793104"/>
          </a:xfrm>
          <a:noFill/>
        </p:spPr>
        <p:txBody>
          <a:bodyPr tIns="107547" bIns="107547">
            <a:noAutofit/>
          </a:bodyPr>
          <a:lstStyle>
            <a:lvl1pPr marL="0" indent="0">
              <a:spcBef>
                <a:spcPts val="0"/>
              </a:spcBef>
              <a:buNone/>
              <a:defRPr sz="3100">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10220249" y="6061426"/>
            <a:ext cx="1522404" cy="326167"/>
          </a:xfrm>
          <a:prstGeom prst="rect">
            <a:avLst/>
          </a:prstGeom>
        </p:spPr>
      </p:pic>
    </p:spTree>
    <p:extLst>
      <p:ext uri="{BB962C8B-B14F-4D97-AF65-F5344CB8AC3E}">
        <p14:creationId xmlns:p14="http://schemas.microsoft.com/office/powerpoint/2010/main" val="3291330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3" y="3"/>
            <a:ext cx="12190264" cy="6857996"/>
          </a:xfrm>
          <a:prstGeom prst="rect">
            <a:avLst/>
          </a:prstGeom>
        </p:spPr>
      </p:pic>
      <p:sp>
        <p:nvSpPr>
          <p:cNvPr id="18" name="Rectangle 17"/>
          <p:cNvSpPr/>
          <p:nvPr userDrawn="1"/>
        </p:nvSpPr>
        <p:spPr bwMode="gray">
          <a:xfrm>
            <a:off x="269242" y="2084172"/>
            <a:ext cx="7171399"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4" y="2084172"/>
            <a:ext cx="7172955" cy="2689656"/>
          </a:xfrm>
          <a:noFill/>
        </p:spPr>
        <p:txBody>
          <a:bodyPr vert="horz" wrap="square" lIns="143396" tIns="89622" rIns="143396" bIns="89622" rtlCol="0" anchor="t" anchorCtr="0">
            <a:noAutofit/>
          </a:bodyPr>
          <a:lstStyle>
            <a:lvl1pPr>
              <a:defRPr lang="en-US" sz="5900" spc="-99"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238" y="4773827"/>
            <a:ext cx="5380107" cy="1793104"/>
          </a:xfrm>
        </p:spPr>
        <p:txBody>
          <a:bodyPr tIns="107547" bIns="107547">
            <a:noAutofit/>
          </a:bodyPr>
          <a:lstStyle>
            <a:lvl1pPr marL="0" indent="0">
              <a:spcBef>
                <a:spcPts val="0"/>
              </a:spcBef>
              <a:buNone/>
              <a:defRPr sz="310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3" y="471127"/>
            <a:ext cx="1522404" cy="326167"/>
          </a:xfrm>
          <a:prstGeom prst="rect">
            <a:avLst/>
          </a:prstGeom>
        </p:spPr>
      </p:pic>
    </p:spTree>
    <p:extLst>
      <p:ext uri="{BB962C8B-B14F-4D97-AF65-F5344CB8AC3E}">
        <p14:creationId xmlns:p14="http://schemas.microsoft.com/office/powerpoint/2010/main" val="28562879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3" y="3"/>
            <a:ext cx="12190264" cy="6857996"/>
          </a:xfrm>
          <a:prstGeom prst="rect">
            <a:avLst/>
          </a:prstGeom>
        </p:spPr>
      </p:pic>
      <p:sp>
        <p:nvSpPr>
          <p:cNvPr id="19" name="Rectangle 18"/>
          <p:cNvSpPr/>
          <p:nvPr userDrawn="1"/>
        </p:nvSpPr>
        <p:spPr bwMode="gray">
          <a:xfrm>
            <a:off x="269242" y="2084172"/>
            <a:ext cx="7171399"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42" y="291068"/>
            <a:ext cx="1792849" cy="179310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1"/>
          <p:cNvSpPr>
            <a:spLocks noGrp="1"/>
          </p:cNvSpPr>
          <p:nvPr>
            <p:ph type="title" hasCustomPrompt="1"/>
          </p:nvPr>
        </p:nvSpPr>
        <p:spPr bwMode="ltGray">
          <a:xfrm>
            <a:off x="267684" y="2084176"/>
            <a:ext cx="7172955" cy="2689655"/>
          </a:xfrm>
          <a:noFill/>
        </p:spPr>
        <p:txBody>
          <a:bodyPr vert="horz" wrap="square" lIns="143396" tIns="89622" rIns="143396" bIns="89622" rtlCol="0" anchor="t" anchorCtr="0">
            <a:noAutofit/>
          </a:bodyPr>
          <a:lstStyle>
            <a:lvl1pPr>
              <a:defRPr lang="en-US" sz="5900" spc="-99"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238" y="4769656"/>
            <a:ext cx="5380107" cy="1793104"/>
          </a:xfrm>
        </p:spPr>
        <p:txBody>
          <a:bodyPr tIns="107547" bIns="107547">
            <a:noAutofit/>
          </a:bodyPr>
          <a:lstStyle>
            <a:lvl1pPr marL="0" indent="0">
              <a:spcBef>
                <a:spcPts val="0"/>
              </a:spcBef>
              <a:buNone/>
              <a:defRPr sz="3100">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10220273" y="471127"/>
            <a:ext cx="1522404" cy="326167"/>
          </a:xfrm>
          <a:prstGeom prst="rect">
            <a:avLst/>
          </a:prstGeom>
        </p:spPr>
      </p:pic>
    </p:spTree>
    <p:extLst>
      <p:ext uri="{BB962C8B-B14F-4D97-AF65-F5344CB8AC3E}">
        <p14:creationId xmlns:p14="http://schemas.microsoft.com/office/powerpoint/2010/main" val="1082683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60" y="7785"/>
            <a:ext cx="12187284" cy="6842435"/>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p:nvPr userDrawn="1"/>
        </p:nvSpPr>
        <p:spPr bwMode="gray">
          <a:xfrm>
            <a:off x="269305" y="2084186"/>
            <a:ext cx="7171399" cy="4482747"/>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42" y="2084172"/>
            <a:ext cx="7171399" cy="2689656"/>
          </a:xfrm>
          <a:noFill/>
        </p:spPr>
        <p:txBody>
          <a:bodyPr lIns="143396" tIns="89622" rIns="143396" bIns="89622" anchor="t" anchorCtr="0"/>
          <a:lstStyle>
            <a:lvl1pPr>
              <a:defRPr sz="6500" spc="-99"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242" y="4772273"/>
            <a:ext cx="7171399" cy="1794661"/>
          </a:xfrm>
          <a:noFill/>
        </p:spPr>
        <p:txBody>
          <a:bodyPr lIns="143396" tIns="107547" rIns="143396" bIns="107547">
            <a:noAutofit/>
          </a:bodyPr>
          <a:lstStyle>
            <a:lvl1pPr marL="0" indent="0">
              <a:spcBef>
                <a:spcPts val="0"/>
              </a:spcBef>
              <a:buNone/>
              <a:defRPr sz="3100"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3" y="471127"/>
            <a:ext cx="1522404" cy="326167"/>
          </a:xfrm>
          <a:prstGeom prst="rect">
            <a:avLst/>
          </a:prstGeom>
        </p:spPr>
      </p:pic>
    </p:spTree>
    <p:extLst>
      <p:ext uri="{BB962C8B-B14F-4D97-AF65-F5344CB8AC3E}">
        <p14:creationId xmlns:p14="http://schemas.microsoft.com/office/powerpoint/2010/main" val="3720784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60" y="7786"/>
            <a:ext cx="12187284" cy="6842435"/>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0"/>
          <p:cNvSpPr/>
          <p:nvPr userDrawn="1"/>
        </p:nvSpPr>
        <p:spPr bwMode="gray">
          <a:xfrm>
            <a:off x="269305" y="1187644"/>
            <a:ext cx="7171399"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42" y="1186845"/>
            <a:ext cx="7171399" cy="1793883"/>
          </a:xfrm>
          <a:noFill/>
        </p:spPr>
        <p:txBody>
          <a:bodyPr lIns="143396" tIns="89622" rIns="143396" bIns="89622" anchor="t" anchorCtr="0"/>
          <a:lstStyle>
            <a:lvl1pPr>
              <a:defRPr sz="5900" spc="-99"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242" y="2979169"/>
            <a:ext cx="7171399" cy="1794661"/>
          </a:xfrm>
          <a:noFill/>
        </p:spPr>
        <p:txBody>
          <a:bodyPr lIns="143396" tIns="107547" rIns="143396" bIns="107547">
            <a:noAutofit/>
          </a:bodyPr>
          <a:lstStyle>
            <a:lvl1pPr marL="0" indent="0">
              <a:spcBef>
                <a:spcPts val="0"/>
              </a:spcBef>
              <a:buNone/>
              <a:defRPr sz="3100"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242" y="4773828"/>
            <a:ext cx="1792849" cy="179310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10220249" y="6061426"/>
            <a:ext cx="1522404" cy="326167"/>
          </a:xfrm>
          <a:prstGeom prst="rect">
            <a:avLst/>
          </a:prstGeom>
        </p:spPr>
      </p:pic>
    </p:spTree>
    <p:extLst>
      <p:ext uri="{BB962C8B-B14F-4D97-AF65-F5344CB8AC3E}">
        <p14:creationId xmlns:p14="http://schemas.microsoft.com/office/powerpoint/2010/main" val="1731985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761536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6" y="1187644"/>
            <a:ext cx="9860609"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4" y="1186358"/>
            <a:ext cx="9859116" cy="2697988"/>
          </a:xfrm>
          <a:noFill/>
        </p:spPr>
        <p:txBody>
          <a:bodyPr tIns="89622" bIns="89622" anchor="t" anchorCtr="0"/>
          <a:lstStyle>
            <a:lvl1pPr>
              <a:defRPr sz="7100" spc="-99"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3" y="3877281"/>
            <a:ext cx="9860673" cy="1793881"/>
          </a:xfrm>
          <a:noFill/>
        </p:spPr>
        <p:txBody>
          <a:bodyPr lIns="179243" tIns="143396" rIns="179243" bIns="143396">
            <a:noAutofit/>
          </a:bodyPr>
          <a:lstStyle>
            <a:lvl1pPr marL="0" indent="0">
              <a:spcBef>
                <a:spcPts val="0"/>
              </a:spcBef>
              <a:buNone/>
              <a:defRPr sz="35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98112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6" y="1187644"/>
            <a:ext cx="9860609"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4" y="1186358"/>
            <a:ext cx="9859116" cy="2697988"/>
          </a:xfrm>
          <a:noFill/>
        </p:spPr>
        <p:txBody>
          <a:bodyPr tIns="89622" bIns="89622" anchor="t" anchorCtr="0"/>
          <a:lstStyle>
            <a:lvl1pPr>
              <a:defRPr sz="7100" spc="-99"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3046146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89622" bIns="89622" anchor="t" anchorCtr="0"/>
          <a:lstStyle>
            <a:lvl1pPr>
              <a:defRPr sz="8700" spc="-99"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128428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89622" bIns="89622" anchor="t" anchorCtr="0"/>
          <a:lstStyle>
            <a:lvl1pPr>
              <a:defRPr sz="8700" spc="-99"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66883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89622" bIns="89622" anchor="t" anchorCtr="0"/>
          <a:lstStyle>
            <a:lvl1pPr>
              <a:defRPr sz="8700" spc="-99"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952535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2041512"/>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4055" indent="0">
              <a:buNone/>
              <a:defRPr/>
            </a:lvl3pPr>
            <a:lvl4pPr marL="448110" indent="0">
              <a:buNone/>
              <a:defRPr/>
            </a:lvl4pPr>
            <a:lvl5pPr marL="67216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4069524"/>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2041512"/>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4055" indent="0">
              <a:buNone/>
              <a:defRPr/>
            </a:lvl3pPr>
            <a:lvl4pPr marL="448110" indent="0">
              <a:buNone/>
              <a:defRPr/>
            </a:lvl4pPr>
            <a:lvl5pPr marL="67216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365123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0"/>
            <a:ext cx="11653523" cy="210922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9751796"/>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0"/>
            <a:ext cx="11653523" cy="2109223"/>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9501318"/>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2450372"/>
          </a:xfrm>
        </p:spPr>
        <p:txBody>
          <a:bodyPr wrap="square">
            <a:spAutoFit/>
          </a:bodyPr>
          <a:lstStyle>
            <a:lvl1pPr marL="0" indent="0">
              <a:spcBef>
                <a:spcPts val="1200"/>
              </a:spcBef>
              <a:buClr>
                <a:schemeClr val="tx1"/>
              </a:buClr>
              <a:buFont typeface="Wingdings" pitchFamily="2" charset="2"/>
              <a:buNone/>
              <a:defRPr sz="3500">
                <a:gradFill>
                  <a:gsLst>
                    <a:gs pos="1250">
                      <a:schemeClr val="tx2"/>
                    </a:gs>
                    <a:gs pos="99000">
                      <a:schemeClr val="tx2"/>
                    </a:gs>
                  </a:gsLst>
                  <a:lin ang="5400000" scaled="0"/>
                </a:gradFill>
              </a:defRPr>
            </a:lvl1pPr>
            <a:lvl2pPr marL="0" indent="0">
              <a:buNone/>
              <a:defRPr sz="2000"/>
            </a:lvl2pPr>
            <a:lvl3pPr marL="227167" indent="0">
              <a:buNone/>
              <a:tabLst/>
              <a:defRPr sz="2000"/>
            </a:lvl3pPr>
            <a:lvl4pPr marL="451222" indent="0">
              <a:buNone/>
              <a:defRPr/>
            </a:lvl4pPr>
            <a:lvl5pPr marL="67216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8" y="1189178"/>
            <a:ext cx="5378548" cy="2450372"/>
          </a:xfrm>
        </p:spPr>
        <p:txBody>
          <a:bodyPr wrap="square">
            <a:spAutoFit/>
          </a:bodyPr>
          <a:lstStyle>
            <a:lvl1pPr marL="0" indent="0">
              <a:spcBef>
                <a:spcPts val="1200"/>
              </a:spcBef>
              <a:buClr>
                <a:schemeClr val="tx1"/>
              </a:buClr>
              <a:buFont typeface="Wingdings" pitchFamily="2" charset="2"/>
              <a:buNone/>
              <a:defRPr sz="3500">
                <a:gradFill>
                  <a:gsLst>
                    <a:gs pos="1250">
                      <a:schemeClr val="tx2"/>
                    </a:gs>
                    <a:gs pos="99000">
                      <a:schemeClr val="tx2"/>
                    </a:gs>
                  </a:gsLst>
                  <a:lin ang="5400000" scaled="0"/>
                </a:gradFill>
              </a:defRPr>
            </a:lvl1pPr>
            <a:lvl2pPr marL="0" indent="0">
              <a:buNone/>
              <a:defRPr sz="2000"/>
            </a:lvl2pPr>
            <a:lvl3pPr marL="227167" indent="0">
              <a:buNone/>
              <a:tabLst/>
              <a:defRPr sz="2000"/>
            </a:lvl3pPr>
            <a:lvl4pPr marL="451222" indent="0">
              <a:buNone/>
              <a:defRPr/>
            </a:lvl4pPr>
            <a:lvl5pPr marL="67216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3938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03389"/>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2450372"/>
          </a:xfrm>
        </p:spPr>
        <p:txBody>
          <a:bodyPr wrap="square">
            <a:spAutoFit/>
          </a:bodyPr>
          <a:lstStyle>
            <a:lvl1pPr marL="0" indent="0">
              <a:spcBef>
                <a:spcPts val="1200"/>
              </a:spcBef>
              <a:buClr>
                <a:schemeClr val="tx1"/>
              </a:buClr>
              <a:buFont typeface="Wingdings" pitchFamily="2" charset="2"/>
              <a:buNone/>
              <a:defRPr sz="3500"/>
            </a:lvl1pPr>
            <a:lvl2pPr marL="0" indent="0">
              <a:buNone/>
              <a:defRPr sz="2000"/>
            </a:lvl2pPr>
            <a:lvl3pPr marL="227167" indent="0">
              <a:buNone/>
              <a:tabLst/>
              <a:defRPr sz="2000"/>
            </a:lvl3pPr>
            <a:lvl4pPr marL="451222" indent="0">
              <a:buNone/>
              <a:defRPr/>
            </a:lvl4pPr>
            <a:lvl5pPr marL="67216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8" y="1189178"/>
            <a:ext cx="5378548" cy="2450372"/>
          </a:xfrm>
        </p:spPr>
        <p:txBody>
          <a:bodyPr wrap="square">
            <a:spAutoFit/>
          </a:bodyPr>
          <a:lstStyle>
            <a:lvl1pPr marL="0" indent="0">
              <a:spcBef>
                <a:spcPts val="1200"/>
              </a:spcBef>
              <a:buClr>
                <a:schemeClr val="tx1"/>
              </a:buClr>
              <a:buFont typeface="Wingdings" pitchFamily="2" charset="2"/>
              <a:buNone/>
              <a:defRPr sz="3500"/>
            </a:lvl1pPr>
            <a:lvl2pPr marL="0" indent="0">
              <a:buNone/>
              <a:defRPr sz="2000"/>
            </a:lvl2pPr>
            <a:lvl3pPr marL="227167" indent="0">
              <a:buNone/>
              <a:tabLst/>
              <a:defRPr sz="2000"/>
            </a:lvl3pPr>
            <a:lvl4pPr marL="451222" indent="0">
              <a:buNone/>
              <a:defRPr/>
            </a:lvl4pPr>
            <a:lvl5pPr marL="67216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148268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2518084"/>
          </a:xfrm>
        </p:spPr>
        <p:txBody>
          <a:bodyPr wrap="square">
            <a:spAutoFit/>
          </a:bodyPr>
          <a:lstStyle>
            <a:lvl1pPr marL="281625" indent="-281625">
              <a:spcBef>
                <a:spcPts val="1200"/>
              </a:spcBef>
              <a:buClr>
                <a:schemeClr val="tx1"/>
              </a:buClr>
              <a:buFont typeface="Arial" pitchFamily="34" charset="0"/>
              <a:buChar char="•"/>
              <a:defRPr sz="3500"/>
            </a:lvl1pPr>
            <a:lvl2pPr marL="520606" indent="-228559">
              <a:defRPr sz="2400"/>
            </a:lvl2pPr>
            <a:lvl3pPr marL="685676" indent="-165071">
              <a:tabLst/>
              <a:defRPr sz="2000"/>
            </a:lvl3pPr>
            <a:lvl4pPr marL="863444" indent="-177769">
              <a:defRPr/>
            </a:lvl4pPr>
            <a:lvl5pPr marL="1028513" indent="-16507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8" y="1189178"/>
            <a:ext cx="5378548" cy="2518084"/>
          </a:xfrm>
        </p:spPr>
        <p:txBody>
          <a:bodyPr wrap="square">
            <a:spAutoFit/>
          </a:bodyPr>
          <a:lstStyle>
            <a:lvl1pPr marL="281625" indent="-281625">
              <a:spcBef>
                <a:spcPts val="1200"/>
              </a:spcBef>
              <a:buClr>
                <a:schemeClr val="tx1"/>
              </a:buClr>
              <a:buFont typeface="Arial" pitchFamily="34" charset="0"/>
              <a:buChar char="•"/>
              <a:defRPr sz="3500"/>
            </a:lvl1pPr>
            <a:lvl2pPr marL="520606" indent="-228559">
              <a:defRPr sz="2400"/>
            </a:lvl2pPr>
            <a:lvl3pPr marL="685676" indent="-165071">
              <a:tabLst/>
              <a:defRPr sz="2000"/>
            </a:lvl3pPr>
            <a:lvl4pPr marL="863444" indent="-177769">
              <a:defRPr/>
            </a:lvl4pPr>
            <a:lvl5pPr marL="1028513" indent="-16507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7830479"/>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8"/>
            <a:ext cx="5378548" cy="2518084"/>
          </a:xfrm>
        </p:spPr>
        <p:txBody>
          <a:bodyPr wrap="square">
            <a:spAutoFit/>
          </a:bodyPr>
          <a:lstStyle>
            <a:lvl1pPr marL="281625" indent="-281625">
              <a:spcBef>
                <a:spcPts val="1200"/>
              </a:spcBef>
              <a:buClr>
                <a:schemeClr val="tx2"/>
              </a:buClr>
              <a:buFont typeface="Arial" pitchFamily="34" charset="0"/>
              <a:buChar char="•"/>
              <a:defRPr sz="3500">
                <a:gradFill>
                  <a:gsLst>
                    <a:gs pos="1250">
                      <a:schemeClr val="tx2"/>
                    </a:gs>
                    <a:gs pos="99000">
                      <a:schemeClr val="tx2"/>
                    </a:gs>
                  </a:gsLst>
                  <a:lin ang="5400000" scaled="0"/>
                </a:gradFill>
              </a:defRPr>
            </a:lvl1pPr>
            <a:lvl2pPr marL="520606" indent="-228559">
              <a:defRPr sz="2400"/>
            </a:lvl2pPr>
            <a:lvl3pPr marL="685676" indent="-165071">
              <a:tabLst/>
              <a:defRPr sz="2000"/>
            </a:lvl3pPr>
            <a:lvl4pPr marL="863444" indent="-177769">
              <a:defRPr/>
            </a:lvl4pPr>
            <a:lvl5pPr marL="1028513" indent="-16507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8" y="1189178"/>
            <a:ext cx="5378548" cy="2518084"/>
          </a:xfrm>
        </p:spPr>
        <p:txBody>
          <a:bodyPr wrap="square">
            <a:spAutoFit/>
          </a:bodyPr>
          <a:lstStyle>
            <a:lvl1pPr marL="281625" indent="-281625">
              <a:spcBef>
                <a:spcPts val="1200"/>
              </a:spcBef>
              <a:buClr>
                <a:schemeClr val="tx2"/>
              </a:buClr>
              <a:buFont typeface="Arial" pitchFamily="34" charset="0"/>
              <a:buChar char="•"/>
              <a:defRPr sz="3500">
                <a:gradFill>
                  <a:gsLst>
                    <a:gs pos="1250">
                      <a:schemeClr val="tx2"/>
                    </a:gs>
                    <a:gs pos="99000">
                      <a:schemeClr val="tx2"/>
                    </a:gs>
                  </a:gsLst>
                  <a:lin ang="5400000" scaled="0"/>
                </a:gradFill>
              </a:defRPr>
            </a:lvl1pPr>
            <a:lvl2pPr marL="520606" indent="-228559">
              <a:defRPr sz="2400"/>
            </a:lvl2pPr>
            <a:lvl3pPr marL="685676" indent="-165071">
              <a:tabLst/>
              <a:defRPr sz="2000"/>
            </a:lvl3pPr>
            <a:lvl4pPr marL="863444" indent="-177769">
              <a:defRPr/>
            </a:lvl4pPr>
            <a:lvl5pPr marL="1028513" indent="-16507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771210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62144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872297"/>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8570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047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1026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33" fontAlgn="base">
              <a:spcBef>
                <a:spcPct val="0"/>
              </a:spcBef>
              <a:spcAft>
                <a:spcPct val="0"/>
              </a:spcAft>
            </a:pPr>
            <a:endParaRPr lang="en-US" sz="19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3" y="1197322"/>
            <a:ext cx="11653522" cy="2001019"/>
          </a:xfrm>
        </p:spPr>
        <p:txBody>
          <a:bodyPr/>
          <a:lstStyle>
            <a:lvl1pPr marL="0" indent="0">
              <a:buNone/>
              <a:defRPr sz="3200">
                <a:gradFill>
                  <a:gsLst>
                    <a:gs pos="1250">
                      <a:srgbClr val="000000"/>
                    </a:gs>
                    <a:gs pos="100000">
                      <a:srgbClr val="000000"/>
                    </a:gs>
                  </a:gsLst>
                  <a:lin ang="5400000" scaled="0"/>
                </a:gradFill>
                <a:latin typeface="Segoe UI" pitchFamily="34" charset="0"/>
                <a:cs typeface="Segoe UI" pitchFamily="34" charset="0"/>
              </a:defRPr>
            </a:lvl1pPr>
            <a:lvl2pPr marL="339663"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84"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68"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101"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6417943"/>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80"/>
            <a:ext cx="11653523" cy="2396047"/>
          </a:xfrm>
          <a:prstGeom prst="rect">
            <a:avLst/>
          </a:prstGeom>
        </p:spPr>
        <p:txBody>
          <a:bodyPr/>
          <a:lstStyle>
            <a:lvl1pPr marL="284737" indent="-284737">
              <a:buClr>
                <a:schemeClr val="tx1"/>
              </a:buClr>
              <a:buSzPct val="90000"/>
              <a:buFont typeface="Arial" pitchFamily="34" charset="0"/>
              <a:buChar cha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8" indent="-275401">
              <a:buClr>
                <a:schemeClr val="tx1"/>
              </a:buClr>
              <a:buSzPct val="90000"/>
              <a:buFont typeface="Arial" pitchFamily="34" charset="0"/>
              <a:buChar char="•"/>
              <a:defRPr sz="31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73" indent="-284737">
              <a:buClr>
                <a:schemeClr val="tx1"/>
              </a:buClr>
              <a:buSzPct val="90000"/>
              <a:buFont typeface="Arial" pitchFamily="34" charset="0"/>
              <a:buChar char="•"/>
              <a:defRPr sz="27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9" indent="-224055">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86" indent="-224055">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2365" tIns="76184" rIns="152365" bIns="76184" anchor="b" anchorCtr="0">
            <a:noAutofit/>
          </a:bodyPr>
          <a:lstStyle>
            <a:lvl1pPr algn="r">
              <a:buFont typeface="Arial" pitchFamily="34" charset="0"/>
              <a:buNone/>
              <a:defRPr sz="36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9115380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41"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4" y="2084187"/>
            <a:ext cx="8964185"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
        <p:nvSpPr>
          <p:cNvPr id="5" name="Text Placeholder 4"/>
          <p:cNvSpPr>
            <a:spLocks noGrp="1"/>
          </p:cNvSpPr>
          <p:nvPr>
            <p:ph type="body" sz="quarter" idx="12" hasCustomPrompt="1"/>
          </p:nvPr>
        </p:nvSpPr>
        <p:spPr>
          <a:xfrm>
            <a:off x="269301" y="3878584"/>
            <a:ext cx="8964187"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333626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811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Title Slide 4">
    <p:spTree>
      <p:nvGrpSpPr>
        <p:cNvPr id="1" name=""/>
        <p:cNvGrpSpPr/>
        <p:nvPr/>
      </p:nvGrpSpPr>
      <p:grpSpPr>
        <a:xfrm>
          <a:off x="0" y="0"/>
          <a:ext cx="0" cy="0"/>
          <a:chOff x="0" y="0"/>
          <a:chExt cx="0" cy="0"/>
        </a:xfrm>
      </p:grpSpPr>
      <p:pic>
        <p:nvPicPr>
          <p:cNvPr id="6" name="Bild 5"/>
          <p:cNvPicPr>
            <a:picLocks noChangeAspect="1"/>
          </p:cNvPicPr>
          <p:nvPr userDrawn="1"/>
        </p:nvPicPr>
        <p:blipFill rotWithShape="1">
          <a:blip r:embed="rId2"/>
          <a:srcRect b="9528"/>
          <a:stretch/>
        </p:blipFill>
        <p:spPr>
          <a:xfrm>
            <a:off x="1" y="0"/>
            <a:ext cx="12192000" cy="6858000"/>
          </a:xfrm>
          <a:prstGeom prst="rect">
            <a:avLst/>
          </a:prstGeom>
        </p:spPr>
      </p:pic>
      <p:sp>
        <p:nvSpPr>
          <p:cNvPr id="18" name="Rectangle 17"/>
          <p:cNvSpPr/>
          <p:nvPr userDrawn="1"/>
        </p:nvSpPr>
        <p:spPr bwMode="gray">
          <a:xfrm>
            <a:off x="269238" y="1187605"/>
            <a:ext cx="6454251" cy="3586208"/>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3" tIns="143396" rIns="179243" bIns="143396" numCol="1" spcCol="0" rtlCol="0" fromWordArt="0" anchor="t" anchorCtr="0" forceAA="0" compatLnSpc="1">
            <a:prstTxWarp prst="textNoShape">
              <a:avLst/>
            </a:prstTxWarp>
            <a:noAutofit/>
          </a:bodyPr>
          <a:lstStyle/>
          <a:p>
            <a:pPr algn="ctr" defTabSz="91393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306" y="1185901"/>
            <a:ext cx="6454188" cy="1794808"/>
          </a:xfrm>
          <a:noFill/>
        </p:spPr>
        <p:txBody>
          <a:bodyPr lIns="143396" tIns="89622" rIns="143396" bIns="89622" anchor="t" anchorCtr="0"/>
          <a:lstStyle>
            <a:lvl1pPr>
              <a:defRPr sz="5900"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306" y="2983826"/>
            <a:ext cx="6454188" cy="1789991"/>
          </a:xfrm>
        </p:spPr>
        <p:txBody>
          <a:bodyPr tIns="107547" bIns="107547">
            <a:noAutofit/>
          </a:bodyPr>
          <a:lstStyle>
            <a:lvl1pPr marL="0" indent="0">
              <a:spcBef>
                <a:spcPts val="0"/>
              </a:spcBef>
              <a:buNone/>
              <a:defRPr sz="3100" baseline="0">
                <a:gradFill>
                  <a:gsLst>
                    <a:gs pos="1250">
                      <a:srgbClr val="FFFFFF"/>
                    </a:gs>
                    <a:gs pos="99000">
                      <a:srgbClr val="FFFFFF"/>
                    </a:gs>
                  </a:gsLst>
                  <a:lin ang="5400000" scaled="0"/>
                </a:gradFill>
              </a:defRPr>
            </a:lvl1pPr>
          </a:lstStyle>
          <a:p>
            <a:pPr lvl="0"/>
            <a:r>
              <a:rPr lang="en-US" dirty="0"/>
              <a:t>Speaker Name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10207200" y="470414"/>
            <a:ext cx="1522404" cy="326167"/>
          </a:xfrm>
          <a:prstGeom prst="rect">
            <a:avLst/>
          </a:prstGeom>
        </p:spPr>
      </p:pic>
    </p:spTree>
    <p:extLst>
      <p:ext uri="{BB962C8B-B14F-4D97-AF65-F5344CB8AC3E}">
        <p14:creationId xmlns:p14="http://schemas.microsoft.com/office/powerpoint/2010/main" val="3004741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only 2">
    <p:spTree>
      <p:nvGrpSpPr>
        <p:cNvPr id="1" name=""/>
        <p:cNvGrpSpPr/>
        <p:nvPr/>
      </p:nvGrpSpPr>
      <p:grpSpPr>
        <a:xfrm>
          <a:off x="0" y="0"/>
          <a:ext cx="0" cy="0"/>
          <a:chOff x="0" y="0"/>
          <a:chExt cx="0" cy="0"/>
        </a:xfrm>
      </p:grpSpPr>
      <p:sp>
        <p:nvSpPr>
          <p:cNvPr id="10" name="Rectangle 9"/>
          <p:cNvSpPr/>
          <p:nvPr userDrawn="1"/>
        </p:nvSpPr>
        <p:spPr>
          <a:xfrm>
            <a:off x="1"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9" tIns="38073" rIns="76149" bIns="38073" rtlCol="0" anchor="ctr"/>
          <a:lstStyle/>
          <a:p>
            <a:pPr algn="ctr" defTabSz="1087674"/>
            <a:endParaRPr lang="en-US" sz="2199">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a:xfrm>
            <a:off x="3048000" y="6477874"/>
            <a:ext cx="8382000" cy="380127"/>
          </a:xfrm>
          <a:prstGeom prst="rect">
            <a:avLst/>
          </a:prstGeom>
        </p:spPr>
        <p:txBody>
          <a:bodyPr/>
          <a:lstStyle/>
          <a:p>
            <a:pPr defTabSz="1087863"/>
            <a:endParaRPr lang="en-US" sz="2300"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pPr defTabSz="1087863"/>
            <a:fld id="{6A4C1A4A-E5E6-4CC1-B72C-A20A4EB3E2D2}" type="slidenum">
              <a:rPr lang="en-US" sz="2300" smtClean="0">
                <a:solidFill>
                  <a:srgbClr val="505050"/>
                </a:solidFill>
              </a:rPr>
              <a:pPr defTabSz="1087863"/>
              <a:t>‹Nr.›</a:t>
            </a:fld>
            <a:endParaRPr lang="en-US" sz="2300" dirty="0">
              <a:solidFill>
                <a:srgbClr val="505050"/>
              </a:solidFill>
            </a:endParaRPr>
          </a:p>
        </p:txBody>
      </p:sp>
      <p:sp>
        <p:nvSpPr>
          <p:cNvPr id="6" name="Text Placeholder 5"/>
          <p:cNvSpPr>
            <a:spLocks noGrp="1"/>
          </p:cNvSpPr>
          <p:nvPr>
            <p:ph type="body" sz="quarter" idx="13" hasCustomPrompt="1"/>
          </p:nvPr>
        </p:nvSpPr>
        <p:spPr>
          <a:xfrm>
            <a:off x="2" y="573605"/>
            <a:ext cx="12192000" cy="373063"/>
          </a:xfrm>
          <a:prstGeom prst="rect">
            <a:avLst/>
          </a:prstGeom>
        </p:spPr>
        <p:txBody>
          <a:bodyPr lIns="380893" tIns="53325" rIns="53325" bIns="53325">
            <a:noAutofit/>
          </a:bodyPr>
          <a:lstStyle>
            <a:lvl1pPr marL="0" indent="0">
              <a:buNone/>
              <a:defRPr sz="2799">
                <a:latin typeface="Segoe UI Light" pitchFamily="34" charset="0"/>
              </a:defRPr>
            </a:lvl1pPr>
            <a:lvl2pPr marL="281562" indent="0">
              <a:buNone/>
              <a:defRPr/>
            </a:lvl2pPr>
            <a:lvl3pPr marL="588243" indent="0">
              <a:buNone/>
              <a:defRPr/>
            </a:lvl3pPr>
            <a:lvl4pPr marL="869805" indent="0">
              <a:buNone/>
              <a:defRPr/>
            </a:lvl4pPr>
            <a:lvl5pPr marL="1105102" indent="0">
              <a:buNone/>
              <a:defRPr/>
            </a:lvl5pPr>
          </a:lstStyle>
          <a:p>
            <a:pPr lvl="0"/>
            <a:r>
              <a:rPr lang="en-US" dirty="0"/>
              <a:t>Click to add subtitle</a:t>
            </a:r>
          </a:p>
        </p:txBody>
      </p:sp>
    </p:spTree>
    <p:extLst>
      <p:ext uri="{BB962C8B-B14F-4D97-AF65-F5344CB8AC3E}">
        <p14:creationId xmlns:p14="http://schemas.microsoft.com/office/powerpoint/2010/main" val="3633618789"/>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a:xfrm>
            <a:off x="609600" y="6356357"/>
            <a:ext cx="2844800" cy="366183"/>
          </a:xfrm>
          <a:prstGeom prst="rect">
            <a:avLst/>
          </a:prstGeom>
        </p:spPr>
        <p:txBody>
          <a:bodyPr lIns="121877" tIns="60939" rIns="121877" bIns="60939"/>
          <a:lstStyle>
            <a:lvl1pPr algn="l" defTabSz="1217703" fontAlgn="auto">
              <a:spcBef>
                <a:spcPts val="0"/>
              </a:spcBef>
              <a:spcAft>
                <a:spcPts val="0"/>
              </a:spcAft>
              <a:defRPr sz="2398">
                <a:solidFill>
                  <a:prstClr val="white"/>
                </a:solidFill>
                <a:latin typeface="Segoe UI Light"/>
                <a:ea typeface="+mn-ea"/>
                <a:cs typeface="+mn-cs"/>
              </a:defRPr>
            </a:lvl1pPr>
          </a:lstStyle>
          <a:p>
            <a:pPr>
              <a:defRPr/>
            </a:pPr>
            <a:fld id="{835C1B48-6C1B-44A4-82FD-BE7C0A368329}" type="datetimeFigureOut">
              <a:rPr lang="en-US"/>
              <a:pPr>
                <a:defRPr/>
              </a:pPr>
              <a:t>12/2/2016</a:t>
            </a:fld>
            <a:endParaRPr lang="en-US" dirty="0"/>
          </a:p>
        </p:txBody>
      </p:sp>
      <p:sp>
        <p:nvSpPr>
          <p:cNvPr id="4" name="Footer Placeholder 6"/>
          <p:cNvSpPr>
            <a:spLocks noGrp="1"/>
          </p:cNvSpPr>
          <p:nvPr>
            <p:ph type="ftr" sz="quarter" idx="11"/>
          </p:nvPr>
        </p:nvSpPr>
        <p:spPr>
          <a:xfrm>
            <a:off x="150288" y="6459233"/>
            <a:ext cx="3862915" cy="307754"/>
          </a:xfrm>
          <a:prstGeom prst="rect">
            <a:avLst/>
          </a:prstGeom>
        </p:spPr>
        <p:txBody>
          <a:bodyPr lIns="121899" tIns="60949" rIns="121899" bIns="60949"/>
          <a:lstStyle>
            <a:lvl1pPr defTabSz="1217904" fontAlgn="base">
              <a:spcBef>
                <a:spcPct val="0"/>
              </a:spcBef>
              <a:spcAft>
                <a:spcPct val="0"/>
              </a:spcAft>
              <a:defRPr>
                <a:solidFill>
                  <a:prstClr val="white"/>
                </a:solidFill>
                <a:latin typeface="Gill Sans" charset="0"/>
                <a:ea typeface="ヒラギノ角ゴ ProN W3" charset="0"/>
                <a:cs typeface="ヒラギノ角ゴ ProN W3" charset="0"/>
              </a:defRPr>
            </a:lvl1pPr>
          </a:lstStyle>
          <a:p>
            <a:pPr>
              <a:defRPr/>
            </a:pPr>
            <a:r>
              <a:rPr lang="en-US" dirty="0"/>
              <a:t>Microsoft Confidential</a:t>
            </a:r>
          </a:p>
        </p:txBody>
      </p:sp>
    </p:spTree>
    <p:extLst>
      <p:ext uri="{BB962C8B-B14F-4D97-AF65-F5344CB8AC3E}">
        <p14:creationId xmlns:p14="http://schemas.microsoft.com/office/powerpoint/2010/main" val="2978368898"/>
      </p:ext>
    </p:extLst>
  </p:cSld>
  <p:clrMapOvr>
    <a:masterClrMapping/>
  </p:clrMapOvr>
  <p:transition spd="slow">
    <p:push/>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_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10388628" y="6196903"/>
            <a:ext cx="1526205" cy="402336"/>
          </a:xfrm>
          <a:prstGeom prst="rect">
            <a:avLst/>
          </a:prstGeom>
        </p:spPr>
      </p:pic>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3999" b="0" cap="none" baseline="0">
                <a:gradFill>
                  <a:gsLst>
                    <a:gs pos="100000">
                      <a:schemeClr val="tx2"/>
                    </a:gs>
                    <a:gs pos="0">
                      <a:schemeClr val="tx2"/>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1087863"/>
            <a:fld id="{727B4C2D-45E2-4621-8491-2995EB46A674}" type="slidenum">
              <a:rPr lang="en-US" smtClean="0">
                <a:gradFill>
                  <a:gsLst>
                    <a:gs pos="100000">
                      <a:srgbClr val="D2D2D2"/>
                    </a:gs>
                    <a:gs pos="0">
                      <a:srgbClr val="D2D2D2"/>
                    </a:gs>
                  </a:gsLst>
                  <a:lin ang="5400000" scaled="0"/>
                </a:gradFill>
              </a:rPr>
              <a:pPr defTabSz="1087863"/>
              <a:t>‹Nr.›</a:t>
            </a:fld>
            <a:endParaRPr lang="en-US" dirty="0">
              <a:gradFill>
                <a:gsLst>
                  <a:gs pos="100000">
                    <a:srgbClr val="D2D2D2"/>
                  </a:gs>
                  <a:gs pos="0">
                    <a:srgbClr val="D2D2D2"/>
                  </a:gs>
                </a:gsLst>
                <a:lin ang="5400000" scaled="0"/>
              </a:gradFill>
            </a:endParaRPr>
          </a:p>
        </p:txBody>
      </p:sp>
      <p:sp>
        <p:nvSpPr>
          <p:cNvPr id="9" name="Content Placeholder 5"/>
          <p:cNvSpPr>
            <a:spLocks noGrp="1"/>
          </p:cNvSpPr>
          <p:nvPr>
            <p:ph sz="quarter" idx="13"/>
          </p:nvPr>
        </p:nvSpPr>
        <p:spPr>
          <a:xfrm>
            <a:off x="520836" y="2734985"/>
            <a:ext cx="5445583" cy="609398"/>
          </a:xfrm>
          <a:prstGeom prst="rect">
            <a:avLst/>
          </a:prstGeom>
        </p:spPr>
        <p:txBody>
          <a:bodyPr>
            <a:noAutofit/>
          </a:bodyPr>
          <a:lstStyle>
            <a:lvl1pPr marL="0" indent="0">
              <a:spcBef>
                <a:spcPts val="1200"/>
              </a:spcBef>
              <a:buFont typeface="Arial" pitchFamily="34" charset="0"/>
              <a:buNone/>
              <a:defRPr lang="en-US" sz="1999" kern="1200" spc="0" dirty="0" smtClean="0">
                <a:gradFill>
                  <a:gsLst>
                    <a:gs pos="100000">
                      <a:schemeClr val="bg2"/>
                    </a:gs>
                    <a:gs pos="0">
                      <a:schemeClr val="bg2"/>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3068429"/>
            <a:ext cx="5981670" cy="721142"/>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38822472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 Microsoft">
    <p:spTree>
      <p:nvGrpSpPr>
        <p:cNvPr id="1" name=""/>
        <p:cNvGrpSpPr/>
        <p:nvPr/>
      </p:nvGrpSpPr>
      <p:grpSpPr>
        <a:xfrm>
          <a:off x="0" y="0"/>
          <a:ext cx="0" cy="0"/>
          <a:chOff x="0" y="0"/>
          <a:chExt cx="0" cy="0"/>
        </a:xfrm>
      </p:grpSpPr>
      <p:sp>
        <p:nvSpPr>
          <p:cNvPr id="14" name="Rectangle 13"/>
          <p:cNvSpPr/>
          <p:nvPr/>
        </p:nvSpPr>
        <p:spPr>
          <a:xfrm>
            <a:off x="1" y="1"/>
            <a:ext cx="1524000" cy="15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noAutofit/>
          </a:bodyPr>
          <a:lstStyle/>
          <a:p>
            <a:pPr algn="ctr" defTabSz="1087863"/>
            <a:endParaRPr lang="en-US" sz="2300" dirty="0">
              <a:solidFill>
                <a:prstClr val="white"/>
              </a:solidFill>
            </a:endParaRPr>
          </a:p>
        </p:txBody>
      </p:sp>
      <p:pic>
        <p:nvPicPr>
          <p:cNvPr id="7" name="Picture 3" descr="C:\Users\v-kenmac\Documents\_Microsoft - Common Files\_MS Brand\Microsoft_logo_All_colors\MSFT_logo_rgb_W-Wht.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 y="0"/>
            <a:ext cx="1555268" cy="57517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icture Placeholder 11"/>
          <p:cNvSpPr>
            <a:spLocks noGrp="1"/>
          </p:cNvSpPr>
          <p:nvPr>
            <p:ph type="pic" sz="quarter" idx="13" hasCustomPrompt="1"/>
          </p:nvPr>
        </p:nvSpPr>
        <p:spPr>
          <a:xfrm>
            <a:off x="8382000" y="1524000"/>
            <a:ext cx="3810000" cy="3810000"/>
          </a:xfrm>
          <a:prstGeom prst="rect">
            <a:avLst/>
          </a:prstGeom>
          <a:solidFill>
            <a:schemeClr val="tx2"/>
          </a:solidFill>
          <a:ln>
            <a:noFill/>
          </a:ln>
        </p:spPr>
        <p:txBody>
          <a:bodyPr lIns="76161" tIns="38083" rIns="76161" bIns="38083">
            <a:noAutofit/>
          </a:bodyPr>
          <a:lstStyle>
            <a:lvl1pPr marL="0" indent="0">
              <a:buNone/>
              <a:defRPr>
                <a:solidFill>
                  <a:schemeClr val="bg1"/>
                </a:solidFill>
              </a:defRPr>
            </a:lvl1pPr>
          </a:lstStyle>
          <a:p>
            <a:r>
              <a:rPr lang="en-US" dirty="0"/>
              <a:t>Click to add optional icon or picture</a:t>
            </a:r>
          </a:p>
        </p:txBody>
      </p:sp>
      <p:sp>
        <p:nvSpPr>
          <p:cNvPr id="9" name="Subtitle 2"/>
          <p:cNvSpPr>
            <a:spLocks noGrp="1"/>
          </p:cNvSpPr>
          <p:nvPr>
            <p:ph type="subTitle" idx="1"/>
          </p:nvPr>
        </p:nvSpPr>
        <p:spPr>
          <a:xfrm>
            <a:off x="0" y="5333470"/>
            <a:ext cx="4572000" cy="1524531"/>
          </a:xfrm>
          <a:prstGeom prst="rect">
            <a:avLst/>
          </a:prstGeom>
          <a:solidFill>
            <a:schemeClr val="accent1"/>
          </a:solidFill>
        </p:spPr>
        <p:txBody>
          <a:bodyPr lIns="114243" tIns="152323" rIns="76153" bIns="76153">
            <a:noAutofit/>
          </a:bodyPr>
          <a:lstStyle>
            <a:lvl1pPr marL="0" indent="0" algn="l">
              <a:lnSpc>
                <a:spcPct val="80000"/>
              </a:lnSpc>
              <a:buNone/>
              <a:defRPr sz="1900">
                <a:solidFill>
                  <a:srgbClr val="FFFFFF"/>
                </a:solidFill>
                <a:latin typeface="Segoe UI" pitchFamily="34" charset="0"/>
                <a:ea typeface="Segoe UI" pitchFamily="34" charset="0"/>
                <a:cs typeface="Segoe UI" pitchFamily="34" charset="0"/>
              </a:defRPr>
            </a:lvl1pPr>
            <a:lvl2pPr marL="543931" indent="0" algn="ctr">
              <a:buNone/>
              <a:defRPr>
                <a:solidFill>
                  <a:schemeClr val="tx1">
                    <a:tint val="75000"/>
                  </a:schemeClr>
                </a:solidFill>
              </a:defRPr>
            </a:lvl2pPr>
            <a:lvl3pPr marL="1087863" indent="0" algn="ctr">
              <a:buNone/>
              <a:defRPr>
                <a:solidFill>
                  <a:schemeClr val="tx1">
                    <a:tint val="75000"/>
                  </a:schemeClr>
                </a:solidFill>
              </a:defRPr>
            </a:lvl3pPr>
            <a:lvl4pPr marL="1631794" indent="0" algn="ctr">
              <a:buNone/>
              <a:defRPr>
                <a:solidFill>
                  <a:schemeClr val="tx1">
                    <a:tint val="75000"/>
                  </a:schemeClr>
                </a:solidFill>
              </a:defRPr>
            </a:lvl4pPr>
            <a:lvl5pPr marL="2175726" indent="0" algn="ctr">
              <a:buNone/>
              <a:defRPr>
                <a:solidFill>
                  <a:schemeClr val="tx1">
                    <a:tint val="75000"/>
                  </a:schemeClr>
                </a:solidFill>
              </a:defRPr>
            </a:lvl5pPr>
            <a:lvl6pPr marL="2719657" indent="0" algn="ctr">
              <a:buNone/>
              <a:defRPr>
                <a:solidFill>
                  <a:schemeClr val="tx1">
                    <a:tint val="75000"/>
                  </a:schemeClr>
                </a:solidFill>
              </a:defRPr>
            </a:lvl6pPr>
            <a:lvl7pPr marL="3263587" indent="0" algn="ctr">
              <a:buNone/>
              <a:defRPr>
                <a:solidFill>
                  <a:schemeClr val="tx1">
                    <a:tint val="75000"/>
                  </a:schemeClr>
                </a:solidFill>
              </a:defRPr>
            </a:lvl7pPr>
            <a:lvl8pPr marL="3807520" indent="0" algn="ctr">
              <a:buNone/>
              <a:defRPr>
                <a:solidFill>
                  <a:schemeClr val="tx1">
                    <a:tint val="75000"/>
                  </a:schemeClr>
                </a:solidFill>
              </a:defRPr>
            </a:lvl8pPr>
            <a:lvl9pPr marL="4351452" indent="0" algn="ctr">
              <a:buNone/>
              <a:defRPr>
                <a:solidFill>
                  <a:schemeClr val="tx1">
                    <a:tint val="75000"/>
                  </a:schemeClr>
                </a:solidFill>
              </a:defRPr>
            </a:lvl9pPr>
          </a:lstStyle>
          <a:p>
            <a:r>
              <a:rPr lang="en-US"/>
              <a:t>Click to edit Master subtitle style</a:t>
            </a:r>
            <a:endParaRPr lang="en-US" dirty="0"/>
          </a:p>
        </p:txBody>
      </p:sp>
      <p:sp>
        <p:nvSpPr>
          <p:cNvPr id="10" name="Title 1"/>
          <p:cNvSpPr>
            <a:spLocks noGrp="1"/>
          </p:cNvSpPr>
          <p:nvPr>
            <p:ph type="ctrTitle" hasCustomPrompt="1"/>
          </p:nvPr>
        </p:nvSpPr>
        <p:spPr>
          <a:xfrm>
            <a:off x="1" y="1524000"/>
            <a:ext cx="8382000" cy="3810000"/>
          </a:xfrm>
          <a:prstGeom prst="rect">
            <a:avLst/>
          </a:prstGeom>
          <a:solidFill>
            <a:schemeClr val="accent4"/>
          </a:solidFill>
        </p:spPr>
        <p:txBody>
          <a:bodyPr lIns="114243" tIns="152323" rIns="76153" bIns="76153" anchor="t">
            <a:noAutofit/>
          </a:bodyPr>
          <a:lstStyle>
            <a:lvl1pPr algn="l">
              <a:lnSpc>
                <a:spcPct val="80000"/>
              </a:lnSpc>
              <a:defRPr sz="4400" baseline="0">
                <a:solidFill>
                  <a:srgbClr val="FFFFFF"/>
                </a:solidFill>
                <a:latin typeface="Segoe UI Light" pitchFamily="34" charset="0"/>
                <a:ea typeface="Segoe UI" pitchFamily="34" charset="0"/>
                <a:cs typeface="Segoe UI" pitchFamily="34" charset="0"/>
              </a:defRPr>
            </a:lvl1pPr>
          </a:lstStyle>
          <a:p>
            <a:r>
              <a:rPr lang="en-US" dirty="0"/>
              <a:t>Click to add presentation title</a:t>
            </a:r>
          </a:p>
        </p:txBody>
      </p:sp>
    </p:spTree>
    <p:extLst>
      <p:ext uri="{BB962C8B-B14F-4D97-AF65-F5344CB8AC3E}">
        <p14:creationId xmlns:p14="http://schemas.microsoft.com/office/powerpoint/2010/main" val="38087357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EXAMPLE ONLY: Title with photo">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1"/>
            <a:ext cx="12192000" cy="6858001"/>
          </a:xfrm>
          <a:prstGeom prst="rect">
            <a:avLst/>
          </a:prstGeom>
        </p:spPr>
      </p:pic>
      <p:sp>
        <p:nvSpPr>
          <p:cNvPr id="14" name="Title 6"/>
          <p:cNvSpPr txBox="1">
            <a:spLocks/>
          </p:cNvSpPr>
          <p:nvPr userDrawn="1"/>
        </p:nvSpPr>
        <p:spPr>
          <a:xfrm>
            <a:off x="2" y="4361689"/>
            <a:ext cx="12192000" cy="2496312"/>
          </a:xfrm>
          <a:prstGeom prst="rect">
            <a:avLst/>
          </a:prstGeom>
          <a:gradFill flip="none" rotWithShape="1">
            <a:gsLst>
              <a:gs pos="0">
                <a:srgbClr val="000000">
                  <a:alpha val="89804"/>
                </a:srgbClr>
              </a:gs>
              <a:gs pos="100000">
                <a:srgbClr val="000000">
                  <a:alpha val="0"/>
                </a:srgbClr>
              </a:gs>
            </a:gsLst>
            <a:lin ang="16200000" scaled="1"/>
            <a:tileRect/>
          </a:gra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274260" tIns="0" rIns="274260" bIns="182840" numCol="1" rtlCol="0" anchor="b" anchorCtr="0" compatLnSpc="1">
            <a:prstTxWarp prst="textNoShape">
              <a:avLst/>
            </a:prstTxWarp>
            <a:normAutofit/>
          </a:bodyPr>
          <a:lstStyle>
            <a:lvl1pPr marL="0" algn="l" defTabSz="1088105" rtl="0" eaLnBrk="1" latinLnBrk="0" hangingPunct="1">
              <a:lnSpc>
                <a:spcPct val="90000"/>
              </a:lnSpc>
              <a:spcBef>
                <a:spcPct val="0"/>
              </a:spcBef>
              <a:buNone/>
              <a:defRPr lang="en-US" sz="4000" kern="1200" spc="-58"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195"/>
            <a:endParaRPr sz="6000">
              <a:solidFill>
                <a:prstClr val="white"/>
              </a:solidFill>
              <a:latin typeface="Segoe UI Light" pitchFamily="34" charset="0"/>
            </a:endParaRPr>
          </a:p>
        </p:txBody>
      </p:sp>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887517" y="5840300"/>
            <a:ext cx="1910975" cy="70275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1904" y="2286000"/>
            <a:ext cx="8828688"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5" name="Rectangle 4"/>
          <p:cNvSpPr/>
          <p:nvPr/>
        </p:nvSpPr>
        <p:spPr>
          <a:xfrm>
            <a:off x="-14233" y="0"/>
            <a:ext cx="2286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6" name="Rectangle 5"/>
          <p:cNvSpPr/>
          <p:nvPr userDrawn="1"/>
        </p:nvSpPr>
        <p:spPr>
          <a:xfrm>
            <a:off x="1" y="5322102"/>
            <a:ext cx="1524000"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10" name="Rectangle 9"/>
          <p:cNvSpPr/>
          <p:nvPr userDrawn="1"/>
        </p:nvSpPr>
        <p:spPr>
          <a:xfrm>
            <a:off x="-11904" y="2286000"/>
            <a:ext cx="8828688"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11" name="Rectangle 10"/>
          <p:cNvSpPr/>
          <p:nvPr userDrawn="1"/>
        </p:nvSpPr>
        <p:spPr>
          <a:xfrm>
            <a:off x="-14232" y="0"/>
            <a:ext cx="2300236"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ctrTitle" hasCustomPrompt="1"/>
          </p:nvPr>
        </p:nvSpPr>
        <p:spPr>
          <a:xfrm>
            <a:off x="6" y="2286002"/>
            <a:ext cx="7234721" cy="2274627"/>
          </a:xfrm>
          <a:prstGeom prst="rect">
            <a:avLst/>
          </a:prstGeom>
        </p:spPr>
        <p:txBody>
          <a:bodyPr lIns="114243" tIns="152323" rIns="76153" bIns="76153" anchor="t">
            <a:noAutofit/>
          </a:bodyPr>
          <a:lstStyle>
            <a:lvl1pPr>
              <a:defRPr lang="en-US" sz="4400" dirty="0">
                <a:solidFill>
                  <a:srgbClr val="FFFFFF"/>
                </a:solidFill>
              </a:defRPr>
            </a:lvl1pPr>
          </a:lstStyle>
          <a:p>
            <a:pPr lvl="0">
              <a:lnSpc>
                <a:spcPct val="80000"/>
              </a:lnSpc>
            </a:pPr>
            <a:r>
              <a:rPr lang="en-US" dirty="0"/>
              <a:t>Click to add presentation title</a:t>
            </a:r>
          </a:p>
        </p:txBody>
      </p:sp>
      <p:sp>
        <p:nvSpPr>
          <p:cNvPr id="12" name="Subtitle 2"/>
          <p:cNvSpPr>
            <a:spLocks noGrp="1"/>
          </p:cNvSpPr>
          <p:nvPr>
            <p:ph type="subTitle" idx="1"/>
          </p:nvPr>
        </p:nvSpPr>
        <p:spPr>
          <a:xfrm>
            <a:off x="6" y="4560629"/>
            <a:ext cx="7234721" cy="761469"/>
          </a:xfrm>
          <a:prstGeom prst="rect">
            <a:avLst/>
          </a:prstGeom>
        </p:spPr>
        <p:txBody>
          <a:bodyPr lIns="114243" tIns="152323" rIns="76153" bIns="76153">
            <a:noAutofit/>
          </a:bodyPr>
          <a:lstStyle>
            <a:lvl1pPr marL="0" indent="0" algn="l">
              <a:lnSpc>
                <a:spcPct val="80000"/>
              </a:lnSpc>
              <a:buNone/>
              <a:defRPr sz="1900">
                <a:solidFill>
                  <a:srgbClr val="FFFFFF"/>
                </a:solidFill>
                <a:latin typeface="Segoe UI" pitchFamily="34" charset="0"/>
                <a:ea typeface="Segoe UI" pitchFamily="34" charset="0"/>
                <a:cs typeface="Segoe UI" pitchFamily="34" charset="0"/>
              </a:defRPr>
            </a:lvl1pPr>
            <a:lvl2pPr marL="543931" indent="0" algn="ctr">
              <a:buNone/>
              <a:defRPr>
                <a:solidFill>
                  <a:schemeClr val="tx1">
                    <a:tint val="75000"/>
                  </a:schemeClr>
                </a:solidFill>
              </a:defRPr>
            </a:lvl2pPr>
            <a:lvl3pPr marL="1087863" indent="0" algn="ctr">
              <a:buNone/>
              <a:defRPr>
                <a:solidFill>
                  <a:schemeClr val="tx1">
                    <a:tint val="75000"/>
                  </a:schemeClr>
                </a:solidFill>
              </a:defRPr>
            </a:lvl3pPr>
            <a:lvl4pPr marL="1631794" indent="0" algn="ctr">
              <a:buNone/>
              <a:defRPr>
                <a:solidFill>
                  <a:schemeClr val="tx1">
                    <a:tint val="75000"/>
                  </a:schemeClr>
                </a:solidFill>
              </a:defRPr>
            </a:lvl4pPr>
            <a:lvl5pPr marL="2175726" indent="0" algn="ctr">
              <a:buNone/>
              <a:defRPr>
                <a:solidFill>
                  <a:schemeClr val="tx1">
                    <a:tint val="75000"/>
                  </a:schemeClr>
                </a:solidFill>
              </a:defRPr>
            </a:lvl5pPr>
            <a:lvl6pPr marL="2719657" indent="0" algn="ctr">
              <a:buNone/>
              <a:defRPr>
                <a:solidFill>
                  <a:schemeClr val="tx1">
                    <a:tint val="75000"/>
                  </a:schemeClr>
                </a:solidFill>
              </a:defRPr>
            </a:lvl6pPr>
            <a:lvl7pPr marL="3263587" indent="0" algn="ctr">
              <a:buNone/>
              <a:defRPr>
                <a:solidFill>
                  <a:schemeClr val="tx1">
                    <a:tint val="75000"/>
                  </a:schemeClr>
                </a:solidFill>
              </a:defRPr>
            </a:lvl7pPr>
            <a:lvl8pPr marL="3807520" indent="0" algn="ctr">
              <a:buNone/>
              <a:defRPr>
                <a:solidFill>
                  <a:schemeClr val="tx1">
                    <a:tint val="75000"/>
                  </a:schemeClr>
                </a:solidFill>
              </a:defRPr>
            </a:lvl8pPr>
            <a:lvl9pPr marL="435145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986640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16" name="Text Placeholder 15"/>
          <p:cNvSpPr>
            <a:spLocks noGrp="1"/>
          </p:cNvSpPr>
          <p:nvPr>
            <p:ph type="body" sz="quarter" idx="14"/>
          </p:nvPr>
        </p:nvSpPr>
        <p:spPr>
          <a:xfrm>
            <a:off x="762001" y="1524001"/>
            <a:ext cx="1066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22617417"/>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2003" y="5"/>
            <a:ext cx="11430000" cy="646043"/>
          </a:xfrm>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762003" y="573610"/>
            <a:ext cx="11430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4" name="Text Placeholder 3"/>
          <p:cNvSpPr>
            <a:spLocks noGrp="1"/>
          </p:cNvSpPr>
          <p:nvPr>
            <p:ph type="body" sz="quarter" idx="15" hasCustomPrompt="1"/>
          </p:nvPr>
        </p:nvSpPr>
        <p:spPr>
          <a:xfrm>
            <a:off x="1542525" y="1524001"/>
            <a:ext cx="9887479" cy="4572000"/>
          </a:xfrm>
          <a:prstGeom prst="rect">
            <a:avLst/>
          </a:prstGeo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7"/>
            <a:ext cx="76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5" y="6477878"/>
            <a:ext cx="8381999" cy="380127"/>
          </a:xfrm>
        </p:spPr>
        <p:txBody>
          <a:bodyPr/>
          <a:lstStyle/>
          <a:p>
            <a:endParaRPr lang="en-US" dirty="0">
              <a:solidFill>
                <a:srgbClr val="505050"/>
              </a:solidFill>
            </a:endParaRPr>
          </a:p>
        </p:txBody>
      </p:sp>
    </p:spTree>
    <p:extLst>
      <p:ext uri="{BB962C8B-B14F-4D97-AF65-F5344CB8AC3E}">
        <p14:creationId xmlns:p14="http://schemas.microsoft.com/office/powerpoint/2010/main" val="41125660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6" name="Text Placeholder 5"/>
          <p:cNvSpPr>
            <a:spLocks noGrp="1"/>
          </p:cNvSpPr>
          <p:nvPr>
            <p:ph type="body" sz="quarter" idx="13"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Tree>
    <p:extLst>
      <p:ext uri="{BB962C8B-B14F-4D97-AF65-F5344CB8AC3E}">
        <p14:creationId xmlns:p14="http://schemas.microsoft.com/office/powerpoint/2010/main" val="121231696"/>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2003" y="5"/>
            <a:ext cx="11430000" cy="646043"/>
          </a:xfrm>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762003" y="573610"/>
            <a:ext cx="11430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9" name="Rectangle 8"/>
          <p:cNvSpPr/>
          <p:nvPr userDrawn="1"/>
        </p:nvSpPr>
        <p:spPr>
          <a:xfrm>
            <a:off x="0" y="7"/>
            <a:ext cx="762000" cy="6856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0" y="6477878"/>
            <a:ext cx="8382000" cy="380127"/>
          </a:xfrm>
        </p:spPr>
        <p:txBody>
          <a:bodyPr/>
          <a:lstStyle/>
          <a:p>
            <a:endParaRPr lang="en-US" dirty="0">
              <a:solidFill>
                <a:srgbClr val="505050"/>
              </a:solidFill>
            </a:endParaRPr>
          </a:p>
        </p:txBody>
      </p:sp>
    </p:spTree>
    <p:extLst>
      <p:ext uri="{BB962C8B-B14F-4D97-AF65-F5344CB8AC3E}">
        <p14:creationId xmlns:p14="http://schemas.microsoft.com/office/powerpoint/2010/main" val="4077722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2325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762001" y="1524001"/>
            <a:ext cx="10668000"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11" indent="0">
              <a:buNone/>
              <a:defRPr>
                <a:solidFill>
                  <a:schemeClr val="tx1"/>
                </a:solidFill>
                <a:latin typeface="Courier New" pitchFamily="49" charset="0"/>
                <a:cs typeface="Courier New" pitchFamily="49" charset="0"/>
              </a:defRPr>
            </a:lvl2pPr>
            <a:lvl3pPr marL="588345" indent="0">
              <a:buNone/>
              <a:defRPr>
                <a:solidFill>
                  <a:schemeClr val="tx1"/>
                </a:solidFill>
                <a:latin typeface="Courier New" pitchFamily="49" charset="0"/>
                <a:cs typeface="Courier New" pitchFamily="49" charset="0"/>
              </a:defRPr>
            </a:lvl3pPr>
            <a:lvl4pPr marL="869956" indent="0">
              <a:buNone/>
              <a:defRPr>
                <a:solidFill>
                  <a:schemeClr val="tx1"/>
                </a:solidFill>
                <a:latin typeface="Courier New" pitchFamily="49" charset="0"/>
                <a:cs typeface="Courier New" pitchFamily="49" charset="0"/>
              </a:defRPr>
            </a:lvl4pPr>
            <a:lvl5pPr marL="1105295"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15796305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6"/>
            <a:ext cx="762000" cy="378355"/>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‹Nr.›</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1230705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16" name="Text Placeholder 15"/>
          <p:cNvSpPr>
            <a:spLocks noGrp="1"/>
          </p:cNvSpPr>
          <p:nvPr>
            <p:ph type="body" sz="quarter" idx="14"/>
          </p:nvPr>
        </p:nvSpPr>
        <p:spPr>
          <a:xfrm>
            <a:off x="762001" y="1524001"/>
            <a:ext cx="1066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1240566604"/>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alternate 2)">
    <p:spTree>
      <p:nvGrpSpPr>
        <p:cNvPr id="1" name=""/>
        <p:cNvGrpSpPr/>
        <p:nvPr/>
      </p:nvGrpSpPr>
      <p:grpSpPr>
        <a:xfrm>
          <a:off x="0" y="0"/>
          <a:ext cx="0" cy="0"/>
          <a:chOff x="0" y="0"/>
          <a:chExt cx="0" cy="0"/>
        </a:xfrm>
      </p:grpSpPr>
      <p:sp>
        <p:nvSpPr>
          <p:cNvPr id="16" name="Rectangle 15"/>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a:xfrm>
            <a:off x="762003" y="5"/>
            <a:ext cx="11430000" cy="646043"/>
          </a:xfrm>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762003" y="573610"/>
            <a:ext cx="11430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4" name="Text Placeholder 3"/>
          <p:cNvSpPr>
            <a:spLocks noGrp="1"/>
          </p:cNvSpPr>
          <p:nvPr>
            <p:ph type="body" sz="quarter" idx="15" hasCustomPrompt="1"/>
          </p:nvPr>
        </p:nvSpPr>
        <p:spPr>
          <a:xfrm>
            <a:off x="1542525" y="1524001"/>
            <a:ext cx="9887479" cy="4572000"/>
          </a:xfrm>
          <a:prstGeom prst="rect">
            <a:avLst/>
          </a:prstGeo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7"/>
            <a:ext cx="76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5" y="6477878"/>
            <a:ext cx="8381999" cy="380127"/>
          </a:xfrm>
        </p:spPr>
        <p:txBody>
          <a:bodyPr/>
          <a:lstStyle/>
          <a:p>
            <a:endParaRPr lang="en-US" dirty="0">
              <a:solidFill>
                <a:srgbClr val="505050"/>
              </a:solidFill>
            </a:endParaRPr>
          </a:p>
        </p:txBody>
      </p:sp>
    </p:spTree>
    <p:extLst>
      <p:ext uri="{BB962C8B-B14F-4D97-AF65-F5344CB8AC3E}">
        <p14:creationId xmlns:p14="http://schemas.microsoft.com/office/powerpoint/2010/main" val="22879404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6" name="Text Placeholder 5"/>
          <p:cNvSpPr>
            <a:spLocks noGrp="1"/>
          </p:cNvSpPr>
          <p:nvPr>
            <p:ph type="body" sz="quarter" idx="13"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Tree>
    <p:extLst>
      <p:ext uri="{BB962C8B-B14F-4D97-AF65-F5344CB8AC3E}">
        <p14:creationId xmlns:p14="http://schemas.microsoft.com/office/powerpoint/2010/main" val="169546142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only (alternate 2)">
    <p:spTree>
      <p:nvGrpSpPr>
        <p:cNvPr id="1" name=""/>
        <p:cNvGrpSpPr/>
        <p:nvPr/>
      </p:nvGrpSpPr>
      <p:grpSpPr>
        <a:xfrm>
          <a:off x="0" y="0"/>
          <a:ext cx="0" cy="0"/>
          <a:chOff x="0" y="0"/>
          <a:chExt cx="0" cy="0"/>
        </a:xfrm>
      </p:grpSpPr>
      <p:sp>
        <p:nvSpPr>
          <p:cNvPr id="12" name="Rectangle 11"/>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a:xfrm>
            <a:off x="762003" y="5"/>
            <a:ext cx="11430000" cy="646043"/>
          </a:xfrm>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762003" y="573610"/>
            <a:ext cx="11430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9" name="Rectangle 8"/>
          <p:cNvSpPr/>
          <p:nvPr userDrawn="1"/>
        </p:nvSpPr>
        <p:spPr>
          <a:xfrm>
            <a:off x="0" y="7"/>
            <a:ext cx="762000" cy="6856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0" y="6477878"/>
            <a:ext cx="8382000" cy="380127"/>
          </a:xfrm>
        </p:spPr>
        <p:txBody>
          <a:bodyPr/>
          <a:lstStyle/>
          <a:p>
            <a:endParaRPr lang="en-US" dirty="0">
              <a:solidFill>
                <a:srgbClr val="505050"/>
              </a:solidFill>
            </a:endParaRPr>
          </a:p>
        </p:txBody>
      </p:sp>
    </p:spTree>
    <p:extLst>
      <p:ext uri="{BB962C8B-B14F-4D97-AF65-F5344CB8AC3E}">
        <p14:creationId xmlns:p14="http://schemas.microsoft.com/office/powerpoint/2010/main" val="15760656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762001" y="1524001"/>
            <a:ext cx="10668000"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11" indent="0">
              <a:buNone/>
              <a:defRPr>
                <a:solidFill>
                  <a:schemeClr val="tx1"/>
                </a:solidFill>
                <a:latin typeface="Courier New" pitchFamily="49" charset="0"/>
                <a:cs typeface="Courier New" pitchFamily="49" charset="0"/>
              </a:defRPr>
            </a:lvl2pPr>
            <a:lvl3pPr marL="588345" indent="0">
              <a:buNone/>
              <a:defRPr>
                <a:solidFill>
                  <a:schemeClr val="tx1"/>
                </a:solidFill>
                <a:latin typeface="Courier New" pitchFamily="49" charset="0"/>
                <a:cs typeface="Courier New" pitchFamily="49" charset="0"/>
              </a:defRPr>
            </a:lvl3pPr>
            <a:lvl4pPr marL="869956" indent="0">
              <a:buNone/>
              <a:defRPr>
                <a:solidFill>
                  <a:schemeClr val="tx1"/>
                </a:solidFill>
                <a:latin typeface="Courier New" pitchFamily="49" charset="0"/>
                <a:cs typeface="Courier New" pitchFamily="49" charset="0"/>
              </a:defRPr>
            </a:lvl4pPr>
            <a:lvl5pPr marL="1105295"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17930129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6" name="Text Placeholder 23"/>
          <p:cNvSpPr>
            <a:spLocks noGrp="1"/>
          </p:cNvSpPr>
          <p:nvPr>
            <p:ph type="body" sz="quarter" idx="14" hasCustomPrompt="1"/>
          </p:nvPr>
        </p:nvSpPr>
        <p:spPr>
          <a:xfrm>
            <a:off x="11430000" y="6478326"/>
            <a:ext cx="762000" cy="378355"/>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‹Nr.›</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11365808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8" name="Rectangle 7"/>
          <p:cNvSpPr/>
          <p:nvPr userDrawn="1"/>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0" name="Rectangle 9"/>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p:nvPr>
        </p:nvSpPr>
        <p:spPr>
          <a:xfrm>
            <a:off x="762000" y="2286001"/>
            <a:ext cx="7620000" cy="2286000"/>
          </a:xfrm>
          <a:prstGeom prst="rect">
            <a:avLst/>
          </a:prstGeom>
        </p:spPr>
        <p:txBody>
          <a:bodyPr lIns="380808" anchor="b">
            <a:noAutofit/>
          </a:bodyPr>
          <a:lstStyle>
            <a:lvl1pPr marL="0" indent="0">
              <a:lnSpc>
                <a:spcPct val="80000"/>
              </a:lnSpc>
              <a:buNone/>
              <a:defRPr sz="4800">
                <a:solidFill>
                  <a:schemeClr val="bg1"/>
                </a:solidFill>
                <a:latin typeface="Segoe UI Light" pitchFamily="34" charset="0"/>
              </a:defRPr>
            </a:lvl1pPr>
          </a:lstStyle>
          <a:p>
            <a:pPr lvl="0"/>
            <a:r>
              <a:rPr lang="en-US"/>
              <a:t>Click to edit Master text styles</a:t>
            </a:r>
          </a:p>
        </p:txBody>
      </p:sp>
      <p:sp>
        <p:nvSpPr>
          <p:cNvPr id="11" name="Text Placeholder 10"/>
          <p:cNvSpPr>
            <a:spLocks noGrp="1"/>
          </p:cNvSpPr>
          <p:nvPr>
            <p:ph type="body" sz="quarter" idx="14"/>
          </p:nvPr>
        </p:nvSpPr>
        <p:spPr>
          <a:xfrm>
            <a:off x="762000" y="4572001"/>
            <a:ext cx="7620000" cy="762000"/>
          </a:xfrm>
          <a:prstGeom prst="rect">
            <a:avLst/>
          </a:prstGeom>
        </p:spPr>
        <p:txBody>
          <a:bodyPr lIns="380808">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a:t>Click to edit Master text styles</a:t>
            </a:r>
          </a:p>
        </p:txBody>
      </p:sp>
      <p:sp>
        <p:nvSpPr>
          <p:cNvPr id="12" name="Rectangle 11"/>
          <p:cNvSpPr/>
          <p:nvPr/>
        </p:nvSpPr>
        <p:spPr>
          <a:xfrm>
            <a:off x="0" y="7"/>
            <a:ext cx="762000" cy="6856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TextBox 14"/>
          <p:cNvSpPr txBox="1"/>
          <p:nvPr/>
        </p:nvSpPr>
        <p:spPr>
          <a:xfrm>
            <a:off x="762003" y="1"/>
            <a:ext cx="5334000" cy="1313656"/>
          </a:xfrm>
          <a:prstGeom prst="rect">
            <a:avLst/>
          </a:prstGeom>
        </p:spPr>
        <p:txBody>
          <a:bodyPr vert="horz" wrap="square" lIns="380808" tIns="54398" rIns="108797" bIns="54398" rtlCol="0" anchor="ctr">
            <a:noAutofit/>
          </a:bodyPr>
          <a:lstStyle/>
          <a:p>
            <a:pPr defTabSz="1087863"/>
            <a:r>
              <a:rPr lang="en-US" sz="8000" dirty="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nvSpPr>
        <p:spPr>
          <a:xfrm>
            <a:off x="762003" y="1"/>
            <a:ext cx="5334000" cy="1313656"/>
          </a:xfrm>
          <a:prstGeom prst="rect">
            <a:avLst/>
          </a:prstGeom>
        </p:spPr>
        <p:txBody>
          <a:bodyPr vert="horz" wrap="square" lIns="380808" tIns="54398" rIns="108797" bIns="54398" rtlCol="0" anchor="ctr">
            <a:noAutofit/>
          </a:bodyPr>
          <a:lstStyle/>
          <a:p>
            <a:pPr defTabSz="1087863"/>
            <a:r>
              <a:rPr lang="en-US" sz="8000" dirty="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30681870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8" name="Rectangle 7"/>
          <p:cNvSpPr/>
          <p:nvPr userDrawn="1"/>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0" name="Rectangle 9"/>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p:nvPr>
        </p:nvSpPr>
        <p:spPr>
          <a:xfrm>
            <a:off x="762000" y="2286001"/>
            <a:ext cx="7620000" cy="2286000"/>
          </a:xfrm>
          <a:prstGeom prst="rect">
            <a:avLst/>
          </a:prstGeom>
        </p:spPr>
        <p:txBody>
          <a:bodyPr lIns="380808" anchor="b">
            <a:noAutofit/>
          </a:bodyPr>
          <a:lstStyle>
            <a:lvl1pPr marL="0" indent="0">
              <a:lnSpc>
                <a:spcPct val="80000"/>
              </a:lnSpc>
              <a:buNone/>
              <a:defRPr sz="4800">
                <a:solidFill>
                  <a:schemeClr val="bg1"/>
                </a:solidFill>
                <a:latin typeface="Segoe UI Light" pitchFamily="34" charset="0"/>
              </a:defRPr>
            </a:lvl1pPr>
          </a:lstStyle>
          <a:p>
            <a:pPr lvl="0"/>
            <a:r>
              <a:rPr lang="en-US"/>
              <a:t>Click to edit Master text styles</a:t>
            </a:r>
          </a:p>
        </p:txBody>
      </p:sp>
      <p:sp>
        <p:nvSpPr>
          <p:cNvPr id="11" name="Text Placeholder 10"/>
          <p:cNvSpPr>
            <a:spLocks noGrp="1"/>
          </p:cNvSpPr>
          <p:nvPr>
            <p:ph type="body" sz="quarter" idx="14"/>
          </p:nvPr>
        </p:nvSpPr>
        <p:spPr>
          <a:xfrm>
            <a:off x="762000" y="4572001"/>
            <a:ext cx="7620000" cy="762000"/>
          </a:xfrm>
          <a:prstGeom prst="rect">
            <a:avLst/>
          </a:prstGeom>
        </p:spPr>
        <p:txBody>
          <a:bodyPr lIns="380808">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a:t>Click to edit Master text styles</a:t>
            </a:r>
          </a:p>
        </p:txBody>
      </p:sp>
      <p:sp>
        <p:nvSpPr>
          <p:cNvPr id="12" name="Rectangle 11"/>
          <p:cNvSpPr/>
          <p:nvPr/>
        </p:nvSpPr>
        <p:spPr>
          <a:xfrm>
            <a:off x="0" y="7"/>
            <a:ext cx="762000" cy="6856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2" name="TextBox 1"/>
          <p:cNvSpPr txBox="1"/>
          <p:nvPr/>
        </p:nvSpPr>
        <p:spPr>
          <a:xfrm>
            <a:off x="762003" y="1"/>
            <a:ext cx="5334000" cy="1313656"/>
          </a:xfrm>
          <a:prstGeom prst="rect">
            <a:avLst/>
          </a:prstGeom>
        </p:spPr>
        <p:txBody>
          <a:bodyPr vert="horz" wrap="square" lIns="380808" tIns="54398" rIns="108797" bIns="54398" rtlCol="0" anchor="ctr">
            <a:noAutofit/>
          </a:bodyPr>
          <a:lstStyle/>
          <a:p>
            <a:pPr defTabSz="1087863"/>
            <a:r>
              <a:rPr lang="en-US" sz="8000" dirty="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nvSpPr>
        <p:spPr>
          <a:xfrm>
            <a:off x="762003" y="1"/>
            <a:ext cx="5334000" cy="1313656"/>
          </a:xfrm>
          <a:prstGeom prst="rect">
            <a:avLst/>
          </a:prstGeom>
        </p:spPr>
        <p:txBody>
          <a:bodyPr vert="horz" wrap="square" lIns="380808" tIns="54398" rIns="108797" bIns="54398" rtlCol="0" anchor="ctr">
            <a:noAutofit/>
          </a:bodyPr>
          <a:lstStyle/>
          <a:p>
            <a:pPr defTabSz="1087863"/>
            <a:r>
              <a:rPr lang="en-US" sz="8000" dirty="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2766076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60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762001" y="1524001"/>
            <a:ext cx="10668000"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2360" tIns="76177" rIns="152360" bIns="7617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val="1008916551"/>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8" name="Rectangle 7"/>
          <p:cNvSpPr/>
          <p:nvPr userDrawn="1"/>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0" name="Rectangle 9"/>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hasCustomPrompt="1"/>
          </p:nvPr>
        </p:nvSpPr>
        <p:spPr>
          <a:xfrm>
            <a:off x="762000" y="2286001"/>
            <a:ext cx="7620000" cy="2286000"/>
          </a:xfrm>
          <a:prstGeom prst="rect">
            <a:avLst/>
          </a:prstGeom>
        </p:spPr>
        <p:txBody>
          <a:bodyPr lIns="380808" tIns="38083" rIns="76161" bIns="38083" anchor="b">
            <a:noAutofit/>
          </a:bodyPr>
          <a:lstStyle>
            <a:lvl1pPr marL="0" indent="0">
              <a:lnSpc>
                <a:spcPct val="80000"/>
              </a:lnSpc>
              <a:buNone/>
              <a:defRPr sz="4800">
                <a:solidFill>
                  <a:schemeClr val="bg1"/>
                </a:solidFill>
                <a:latin typeface="Segoe UI Light" pitchFamily="34" charset="0"/>
              </a:defRPr>
            </a:lvl1pPr>
          </a:lstStyle>
          <a:p>
            <a:r>
              <a:rPr lang="en-US" dirty="0"/>
              <a:t>Click to add section title</a:t>
            </a:r>
          </a:p>
        </p:txBody>
      </p:sp>
      <p:sp>
        <p:nvSpPr>
          <p:cNvPr id="11" name="Text Placeholder 10"/>
          <p:cNvSpPr>
            <a:spLocks noGrp="1"/>
          </p:cNvSpPr>
          <p:nvPr>
            <p:ph type="body" sz="quarter" idx="14" hasCustomPrompt="1"/>
          </p:nvPr>
        </p:nvSpPr>
        <p:spPr>
          <a:xfrm>
            <a:off x="762000" y="4572001"/>
            <a:ext cx="7620000" cy="762000"/>
          </a:xfrm>
          <a:prstGeom prst="rect">
            <a:avLst/>
          </a:prstGeom>
        </p:spPr>
        <p:txBody>
          <a:bodyPr lIns="380808" tIns="38083" rIns="76161" bIns="38083">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dirty="0"/>
              <a:t>Click to add subtitle</a:t>
            </a:r>
          </a:p>
        </p:txBody>
      </p:sp>
    </p:spTree>
    <p:extLst>
      <p:ext uri="{BB962C8B-B14F-4D97-AF65-F5344CB8AC3E}">
        <p14:creationId xmlns:p14="http://schemas.microsoft.com/office/powerpoint/2010/main" val="16812755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10" name="Rectangle 9"/>
          <p:cNvSpPr/>
          <p:nvPr/>
        </p:nvSpPr>
        <p:spPr>
          <a:xfrm>
            <a:off x="762003"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8" name="Rectangle 7"/>
          <p:cNvSpPr/>
          <p:nvPr userDrawn="1"/>
        </p:nvSpPr>
        <p:spPr>
          <a:xfrm>
            <a:off x="762003"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hasCustomPrompt="1"/>
          </p:nvPr>
        </p:nvSpPr>
        <p:spPr>
          <a:xfrm>
            <a:off x="762000" y="2286001"/>
            <a:ext cx="7620000" cy="2286000"/>
          </a:xfrm>
          <a:prstGeom prst="rect">
            <a:avLst/>
          </a:prstGeom>
        </p:spPr>
        <p:txBody>
          <a:bodyPr lIns="380808" tIns="38083" rIns="76161" bIns="38083" anchor="b">
            <a:noAutofit/>
          </a:bodyPr>
          <a:lstStyle>
            <a:lvl1pPr marL="0" indent="0">
              <a:lnSpc>
                <a:spcPct val="80000"/>
              </a:lnSpc>
              <a:buNone/>
              <a:defRPr sz="4800">
                <a:solidFill>
                  <a:schemeClr val="bg1"/>
                </a:solidFill>
                <a:latin typeface="Segoe UI Light" pitchFamily="34" charset="0"/>
              </a:defRPr>
            </a:lvl1pPr>
          </a:lstStyle>
          <a:p>
            <a:r>
              <a:rPr lang="en-US" dirty="0"/>
              <a:t>Click to add section title</a:t>
            </a:r>
          </a:p>
        </p:txBody>
      </p:sp>
      <p:sp>
        <p:nvSpPr>
          <p:cNvPr id="11" name="Text Placeholder 10"/>
          <p:cNvSpPr>
            <a:spLocks noGrp="1"/>
          </p:cNvSpPr>
          <p:nvPr>
            <p:ph type="body" sz="quarter" idx="14" hasCustomPrompt="1"/>
          </p:nvPr>
        </p:nvSpPr>
        <p:spPr>
          <a:xfrm>
            <a:off x="762000" y="4572001"/>
            <a:ext cx="7620000" cy="762000"/>
          </a:xfrm>
          <a:prstGeom prst="rect">
            <a:avLst/>
          </a:prstGeom>
        </p:spPr>
        <p:txBody>
          <a:bodyPr lIns="380808" tIns="38083" rIns="76161" bIns="38083">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dirty="0"/>
              <a:t>Click to add subtitle</a:t>
            </a:r>
          </a:p>
        </p:txBody>
      </p:sp>
    </p:spTree>
    <p:extLst>
      <p:ext uri="{BB962C8B-B14F-4D97-AF65-F5344CB8AC3E}">
        <p14:creationId xmlns:p14="http://schemas.microsoft.com/office/powerpoint/2010/main" val="36854218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8" name="Rectangle 7"/>
          <p:cNvSpPr/>
          <p:nvPr userDrawn="1"/>
        </p:nvSpPr>
        <p:spPr>
          <a:xfrm>
            <a:off x="762003"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0" name="Rectangle 9"/>
          <p:cNvSpPr/>
          <p:nvPr/>
        </p:nvSpPr>
        <p:spPr>
          <a:xfrm>
            <a:off x="762003"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hasCustomPrompt="1"/>
          </p:nvPr>
        </p:nvSpPr>
        <p:spPr>
          <a:xfrm>
            <a:off x="762000" y="2286001"/>
            <a:ext cx="7620000" cy="2286000"/>
          </a:xfrm>
          <a:prstGeom prst="rect">
            <a:avLst/>
          </a:prstGeom>
        </p:spPr>
        <p:txBody>
          <a:bodyPr lIns="380808" tIns="38083" rIns="76161" bIns="38083" anchor="b">
            <a:noAutofit/>
          </a:bodyPr>
          <a:lstStyle>
            <a:lvl1pPr marL="0" indent="0">
              <a:lnSpc>
                <a:spcPct val="80000"/>
              </a:lnSpc>
              <a:buNone/>
              <a:defRPr sz="4800">
                <a:solidFill>
                  <a:schemeClr val="bg1"/>
                </a:solidFill>
                <a:latin typeface="Segoe UI Light" pitchFamily="34" charset="0"/>
              </a:defRPr>
            </a:lvl1pPr>
          </a:lstStyle>
          <a:p>
            <a:r>
              <a:rPr lang="en-US" dirty="0"/>
              <a:t>Click to add section title</a:t>
            </a:r>
          </a:p>
        </p:txBody>
      </p:sp>
      <p:sp>
        <p:nvSpPr>
          <p:cNvPr id="11" name="Text Placeholder 10"/>
          <p:cNvSpPr>
            <a:spLocks noGrp="1"/>
          </p:cNvSpPr>
          <p:nvPr>
            <p:ph type="body" sz="quarter" idx="14" hasCustomPrompt="1"/>
          </p:nvPr>
        </p:nvSpPr>
        <p:spPr>
          <a:xfrm>
            <a:off x="762000" y="4572001"/>
            <a:ext cx="7620000" cy="762000"/>
          </a:xfrm>
          <a:prstGeom prst="rect">
            <a:avLst/>
          </a:prstGeom>
        </p:spPr>
        <p:txBody>
          <a:bodyPr lIns="380808" tIns="38083" rIns="76161" bIns="38083">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dirty="0"/>
              <a:t>Click to add subtitle</a:t>
            </a:r>
          </a:p>
        </p:txBody>
      </p:sp>
    </p:spTree>
    <p:extLst>
      <p:ext uri="{BB962C8B-B14F-4D97-AF65-F5344CB8AC3E}">
        <p14:creationId xmlns:p14="http://schemas.microsoft.com/office/powerpoint/2010/main" val="32315870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2"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8816" y="3048003"/>
            <a:ext cx="2571404" cy="419108"/>
          </a:xfrm>
          <a:prstGeom prst="rect">
            <a:avLst/>
          </a:prstGeom>
        </p:spPr>
      </p:pic>
      <p:sp>
        <p:nvSpPr>
          <p:cNvPr id="4" name="Rectangle 3"/>
          <p:cNvSpPr/>
          <p:nvPr/>
        </p:nvSpPr>
        <p:spPr>
          <a:xfrm>
            <a:off x="2"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1026" name="Picture 2" descr="C:\Users\v-kenmac\Documents\_Microsoft - Common Files\_MS Brand\Microsoft_logo_All_colors\MSFT_logo_rgb_C-Wht.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5509" y="2424208"/>
            <a:ext cx="4532810" cy="16667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076528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Microsoft logo 3">
    <p:spTree>
      <p:nvGrpSpPr>
        <p:cNvPr id="1" name=""/>
        <p:cNvGrpSpPr/>
        <p:nvPr/>
      </p:nvGrpSpPr>
      <p:grpSpPr>
        <a:xfrm>
          <a:off x="0" y="0"/>
          <a:ext cx="0" cy="0"/>
          <a:chOff x="0" y="0"/>
          <a:chExt cx="0" cy="0"/>
        </a:xfrm>
      </p:grpSpPr>
      <p:sp>
        <p:nvSpPr>
          <p:cNvPr id="5" name="Rectangle 4"/>
          <p:cNvSpPr/>
          <p:nvPr/>
        </p:nvSpPr>
        <p:spPr>
          <a:xfrm>
            <a:off x="2"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8816" y="3048837"/>
            <a:ext cx="2571404" cy="417443"/>
          </a:xfrm>
          <a:prstGeom prst="rect">
            <a:avLst/>
          </a:prstGeom>
        </p:spPr>
      </p:pic>
      <p:sp>
        <p:nvSpPr>
          <p:cNvPr id="4" name="Rectangle 3"/>
          <p:cNvSpPr/>
          <p:nvPr/>
        </p:nvSpPr>
        <p:spPr>
          <a:xfrm>
            <a:off x="2"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2003" y="3048837"/>
            <a:ext cx="2571404" cy="417443"/>
          </a:xfrm>
          <a:prstGeom prst="rect">
            <a:avLst/>
          </a:prstGeom>
        </p:spPr>
      </p:pic>
      <p:sp>
        <p:nvSpPr>
          <p:cNvPr id="8" name="Rectangle 7"/>
          <p:cNvSpPr/>
          <p:nvPr userDrawn="1"/>
        </p:nvSpPr>
        <p:spPr>
          <a:xfrm>
            <a:off x="2"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10" name="Picture 2" descr="C:\Users\v-kenmac\Documents\_Microsoft - Common Files\_MS Brand\Microsoft_logo_All_colors\MSFT_logo_rgb_C-Wht.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5509" y="2424208"/>
            <a:ext cx="4532810" cy="16667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069286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60127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941524"/>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81"/>
            <a:ext cx="11653523" cy="1985641"/>
          </a:xfrm>
        </p:spPr>
        <p:txBody>
          <a:bodyPr/>
          <a:lstStyle>
            <a:lvl1pPr marL="0" indent="0">
              <a:buNone/>
              <a:defRPr>
                <a:solidFill>
                  <a:schemeClr val="tx1"/>
                </a:solidFill>
              </a:defRPr>
            </a:lvl1pPr>
            <a:lvl2pPr marL="0" indent="0">
              <a:buFontTx/>
              <a:buNone/>
              <a:defRPr sz="2000"/>
            </a:lvl2pPr>
            <a:lvl3pPr marL="224033" indent="0">
              <a:buNone/>
              <a:defRPr/>
            </a:lvl3pPr>
            <a:lvl4pPr marL="448064" indent="0">
              <a:buNone/>
              <a:defRPr/>
            </a:lvl4pPr>
            <a:lvl5pPr marL="672097"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1"/>
          </p:nvPr>
        </p:nvSpPr>
        <p:spPr/>
        <p:txBody>
          <a:bodyPr/>
          <a:lstStyle/>
          <a:p>
            <a:r>
              <a:rPr lang="en-US">
                <a:solidFill>
                  <a:srgbClr val="505050"/>
                </a:solidFill>
              </a:rPr>
              <a:t>Microsoft Confidential. For internal use only.</a:t>
            </a:r>
            <a:endParaRPr lang="en-US" dirty="0">
              <a:solidFill>
                <a:srgbClr val="505050"/>
              </a:solidFill>
            </a:endParaRPr>
          </a:p>
        </p:txBody>
      </p:sp>
      <p:sp>
        <p:nvSpPr>
          <p:cNvPr id="4" name="Slide Number Placeholder 3"/>
          <p:cNvSpPr>
            <a:spLocks noGrp="1"/>
          </p:cNvSpPr>
          <p:nvPr>
            <p:ph type="sldNum" sz="quarter" idx="12"/>
          </p:nvPr>
        </p:nvSpPr>
        <p:spPr/>
        <p:txBody>
          <a:bodyPr/>
          <a:lstStyle/>
          <a:p>
            <a:fld id="{894E8EF0-91FF-4791-8529-F57CE0475C15}"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429008865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835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7"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3875"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5" y="1197331"/>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642"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49"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35"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750640"/>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 Microsoft">
    <p:spTree>
      <p:nvGrpSpPr>
        <p:cNvPr id="1" name=""/>
        <p:cNvGrpSpPr/>
        <p:nvPr/>
      </p:nvGrpSpPr>
      <p:grpSpPr>
        <a:xfrm>
          <a:off x="0" y="0"/>
          <a:ext cx="0" cy="0"/>
          <a:chOff x="0" y="0"/>
          <a:chExt cx="0" cy="0"/>
        </a:xfrm>
      </p:grpSpPr>
      <p:sp>
        <p:nvSpPr>
          <p:cNvPr id="14" name="Rectangle 13"/>
          <p:cNvSpPr/>
          <p:nvPr/>
        </p:nvSpPr>
        <p:spPr>
          <a:xfrm>
            <a:off x="1" y="1"/>
            <a:ext cx="1524000" cy="15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noAutofit/>
          </a:bodyPr>
          <a:lstStyle/>
          <a:p>
            <a:pPr algn="ctr" defTabSz="1087863"/>
            <a:endParaRPr lang="en-US" sz="2300" dirty="0">
              <a:solidFill>
                <a:prstClr val="white"/>
              </a:solidFill>
            </a:endParaRPr>
          </a:p>
        </p:txBody>
      </p:sp>
      <p:pic>
        <p:nvPicPr>
          <p:cNvPr id="7" name="Picture 3" descr="C:\Users\v-kenmac\Documents\_Microsoft - Common Files\_MS Brand\Microsoft_logo_All_colors\MSFT_logo_rgb_W-Wht.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 y="0"/>
            <a:ext cx="1555268" cy="57517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icture Placeholder 11"/>
          <p:cNvSpPr>
            <a:spLocks noGrp="1"/>
          </p:cNvSpPr>
          <p:nvPr>
            <p:ph type="pic" sz="quarter" idx="13" hasCustomPrompt="1"/>
          </p:nvPr>
        </p:nvSpPr>
        <p:spPr>
          <a:xfrm>
            <a:off x="8382000" y="1524000"/>
            <a:ext cx="3810000" cy="3810000"/>
          </a:xfrm>
          <a:prstGeom prst="rect">
            <a:avLst/>
          </a:prstGeom>
          <a:solidFill>
            <a:schemeClr val="tx2"/>
          </a:solidFill>
          <a:ln>
            <a:noFill/>
          </a:ln>
        </p:spPr>
        <p:txBody>
          <a:bodyPr lIns="76161" tIns="38083" rIns="76161" bIns="38083">
            <a:noAutofit/>
          </a:bodyPr>
          <a:lstStyle>
            <a:lvl1pPr marL="0" indent="0">
              <a:buNone/>
              <a:defRPr>
                <a:solidFill>
                  <a:schemeClr val="bg1"/>
                </a:solidFill>
              </a:defRPr>
            </a:lvl1pPr>
          </a:lstStyle>
          <a:p>
            <a:r>
              <a:rPr lang="en-US" dirty="0"/>
              <a:t>Click to add optional icon or picture</a:t>
            </a:r>
          </a:p>
        </p:txBody>
      </p:sp>
      <p:sp>
        <p:nvSpPr>
          <p:cNvPr id="9" name="Subtitle 2"/>
          <p:cNvSpPr>
            <a:spLocks noGrp="1"/>
          </p:cNvSpPr>
          <p:nvPr>
            <p:ph type="subTitle" idx="1"/>
          </p:nvPr>
        </p:nvSpPr>
        <p:spPr>
          <a:xfrm>
            <a:off x="0" y="5333470"/>
            <a:ext cx="4572000" cy="1524531"/>
          </a:xfrm>
          <a:prstGeom prst="rect">
            <a:avLst/>
          </a:prstGeom>
          <a:solidFill>
            <a:schemeClr val="accent1"/>
          </a:solidFill>
        </p:spPr>
        <p:txBody>
          <a:bodyPr lIns="114243" tIns="152323" rIns="76153" bIns="76153">
            <a:noAutofit/>
          </a:bodyPr>
          <a:lstStyle>
            <a:lvl1pPr marL="0" indent="0" algn="l">
              <a:lnSpc>
                <a:spcPct val="80000"/>
              </a:lnSpc>
              <a:buNone/>
              <a:defRPr sz="1900">
                <a:solidFill>
                  <a:srgbClr val="FFFFFF"/>
                </a:solidFill>
                <a:latin typeface="Segoe UI" pitchFamily="34" charset="0"/>
                <a:ea typeface="Segoe UI" pitchFamily="34" charset="0"/>
                <a:cs typeface="Segoe UI" pitchFamily="34" charset="0"/>
              </a:defRPr>
            </a:lvl1pPr>
            <a:lvl2pPr marL="543931" indent="0" algn="ctr">
              <a:buNone/>
              <a:defRPr>
                <a:solidFill>
                  <a:schemeClr val="tx1">
                    <a:tint val="75000"/>
                  </a:schemeClr>
                </a:solidFill>
              </a:defRPr>
            </a:lvl2pPr>
            <a:lvl3pPr marL="1087863" indent="0" algn="ctr">
              <a:buNone/>
              <a:defRPr>
                <a:solidFill>
                  <a:schemeClr val="tx1">
                    <a:tint val="75000"/>
                  </a:schemeClr>
                </a:solidFill>
              </a:defRPr>
            </a:lvl3pPr>
            <a:lvl4pPr marL="1631794" indent="0" algn="ctr">
              <a:buNone/>
              <a:defRPr>
                <a:solidFill>
                  <a:schemeClr val="tx1">
                    <a:tint val="75000"/>
                  </a:schemeClr>
                </a:solidFill>
              </a:defRPr>
            </a:lvl4pPr>
            <a:lvl5pPr marL="2175726" indent="0" algn="ctr">
              <a:buNone/>
              <a:defRPr>
                <a:solidFill>
                  <a:schemeClr val="tx1">
                    <a:tint val="75000"/>
                  </a:schemeClr>
                </a:solidFill>
              </a:defRPr>
            </a:lvl5pPr>
            <a:lvl6pPr marL="2719657" indent="0" algn="ctr">
              <a:buNone/>
              <a:defRPr>
                <a:solidFill>
                  <a:schemeClr val="tx1">
                    <a:tint val="75000"/>
                  </a:schemeClr>
                </a:solidFill>
              </a:defRPr>
            </a:lvl6pPr>
            <a:lvl7pPr marL="3263587" indent="0" algn="ctr">
              <a:buNone/>
              <a:defRPr>
                <a:solidFill>
                  <a:schemeClr val="tx1">
                    <a:tint val="75000"/>
                  </a:schemeClr>
                </a:solidFill>
              </a:defRPr>
            </a:lvl7pPr>
            <a:lvl8pPr marL="3807520" indent="0" algn="ctr">
              <a:buNone/>
              <a:defRPr>
                <a:solidFill>
                  <a:schemeClr val="tx1">
                    <a:tint val="75000"/>
                  </a:schemeClr>
                </a:solidFill>
              </a:defRPr>
            </a:lvl8pPr>
            <a:lvl9pPr marL="4351452" indent="0" algn="ctr">
              <a:buNone/>
              <a:defRPr>
                <a:solidFill>
                  <a:schemeClr val="tx1">
                    <a:tint val="75000"/>
                  </a:schemeClr>
                </a:solidFill>
              </a:defRPr>
            </a:lvl9pPr>
          </a:lstStyle>
          <a:p>
            <a:r>
              <a:rPr lang="en-US"/>
              <a:t>Click to edit Master subtitle style</a:t>
            </a:r>
            <a:endParaRPr lang="en-US" dirty="0"/>
          </a:p>
        </p:txBody>
      </p:sp>
      <p:sp>
        <p:nvSpPr>
          <p:cNvPr id="10" name="Title 1"/>
          <p:cNvSpPr>
            <a:spLocks noGrp="1"/>
          </p:cNvSpPr>
          <p:nvPr>
            <p:ph type="ctrTitle" hasCustomPrompt="1"/>
          </p:nvPr>
        </p:nvSpPr>
        <p:spPr>
          <a:xfrm>
            <a:off x="1" y="1524000"/>
            <a:ext cx="8382000" cy="3810000"/>
          </a:xfrm>
          <a:prstGeom prst="rect">
            <a:avLst/>
          </a:prstGeom>
          <a:solidFill>
            <a:schemeClr val="accent4"/>
          </a:solidFill>
        </p:spPr>
        <p:txBody>
          <a:bodyPr lIns="114243" tIns="152323" rIns="76153" bIns="76153" anchor="t">
            <a:noAutofit/>
          </a:bodyPr>
          <a:lstStyle>
            <a:lvl1pPr algn="l">
              <a:lnSpc>
                <a:spcPct val="80000"/>
              </a:lnSpc>
              <a:defRPr sz="4400" baseline="0">
                <a:solidFill>
                  <a:srgbClr val="FFFFFF"/>
                </a:solidFill>
                <a:latin typeface="Segoe UI Light" pitchFamily="34" charset="0"/>
                <a:ea typeface="Segoe UI" pitchFamily="34" charset="0"/>
                <a:cs typeface="Segoe UI" pitchFamily="34" charset="0"/>
              </a:defRPr>
            </a:lvl1pPr>
          </a:lstStyle>
          <a:p>
            <a:r>
              <a:rPr lang="en-US" dirty="0"/>
              <a:t>Click to add presentation title</a:t>
            </a:r>
          </a:p>
        </p:txBody>
      </p:sp>
    </p:spTree>
    <p:extLst>
      <p:ext uri="{BB962C8B-B14F-4D97-AF65-F5344CB8AC3E}">
        <p14:creationId xmlns:p14="http://schemas.microsoft.com/office/powerpoint/2010/main" val="4879608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EXAMPLE ONLY: Title with photo">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 y="-1"/>
            <a:ext cx="12192000" cy="6858001"/>
          </a:xfrm>
          <a:prstGeom prst="rect">
            <a:avLst/>
          </a:prstGeom>
        </p:spPr>
      </p:pic>
      <p:sp>
        <p:nvSpPr>
          <p:cNvPr id="14" name="Title 6"/>
          <p:cNvSpPr txBox="1">
            <a:spLocks/>
          </p:cNvSpPr>
          <p:nvPr userDrawn="1"/>
        </p:nvSpPr>
        <p:spPr>
          <a:xfrm>
            <a:off x="2" y="4361689"/>
            <a:ext cx="12192000" cy="2496312"/>
          </a:xfrm>
          <a:prstGeom prst="rect">
            <a:avLst/>
          </a:prstGeom>
          <a:gradFill flip="none" rotWithShape="1">
            <a:gsLst>
              <a:gs pos="0">
                <a:srgbClr val="000000">
                  <a:alpha val="89804"/>
                </a:srgbClr>
              </a:gs>
              <a:gs pos="100000">
                <a:srgbClr val="000000">
                  <a:alpha val="0"/>
                </a:srgbClr>
              </a:gs>
            </a:gsLst>
            <a:lin ang="16200000" scaled="1"/>
            <a:tileRect/>
          </a:gra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274260" tIns="0" rIns="274260" bIns="182840" numCol="1" rtlCol="0" anchor="b" anchorCtr="0" compatLnSpc="1">
            <a:prstTxWarp prst="textNoShape">
              <a:avLst/>
            </a:prstTxWarp>
            <a:normAutofit/>
          </a:bodyPr>
          <a:lstStyle>
            <a:lvl1pPr marL="0" algn="l" defTabSz="1088105" rtl="0" eaLnBrk="1" latinLnBrk="0" hangingPunct="1">
              <a:lnSpc>
                <a:spcPct val="90000"/>
              </a:lnSpc>
              <a:spcBef>
                <a:spcPct val="0"/>
              </a:spcBef>
              <a:buNone/>
              <a:defRPr lang="en-US" sz="4000" kern="1200" spc="-58"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195"/>
            <a:endParaRPr sz="6000">
              <a:solidFill>
                <a:prstClr val="white"/>
              </a:solidFill>
              <a:latin typeface="Segoe UI Light" pitchFamily="34" charset="0"/>
            </a:endParaRPr>
          </a:p>
        </p:txBody>
      </p:sp>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887517" y="5840300"/>
            <a:ext cx="1910975" cy="70275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1904" y="2286000"/>
            <a:ext cx="8828688"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5" name="Rectangle 4"/>
          <p:cNvSpPr/>
          <p:nvPr/>
        </p:nvSpPr>
        <p:spPr>
          <a:xfrm>
            <a:off x="-14233" y="0"/>
            <a:ext cx="2286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6" name="Rectangle 5"/>
          <p:cNvSpPr/>
          <p:nvPr userDrawn="1"/>
        </p:nvSpPr>
        <p:spPr>
          <a:xfrm>
            <a:off x="1" y="5322102"/>
            <a:ext cx="1524000"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10" name="Rectangle 9"/>
          <p:cNvSpPr/>
          <p:nvPr userDrawn="1"/>
        </p:nvSpPr>
        <p:spPr>
          <a:xfrm>
            <a:off x="-11904" y="2286000"/>
            <a:ext cx="8828688"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11" name="Rectangle 10"/>
          <p:cNvSpPr/>
          <p:nvPr userDrawn="1"/>
        </p:nvSpPr>
        <p:spPr>
          <a:xfrm>
            <a:off x="-14232" y="0"/>
            <a:ext cx="2300236"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ctrTitle" hasCustomPrompt="1"/>
          </p:nvPr>
        </p:nvSpPr>
        <p:spPr>
          <a:xfrm>
            <a:off x="6" y="2286002"/>
            <a:ext cx="7234721" cy="2274627"/>
          </a:xfrm>
          <a:prstGeom prst="rect">
            <a:avLst/>
          </a:prstGeom>
        </p:spPr>
        <p:txBody>
          <a:bodyPr lIns="114243" tIns="152323" rIns="76153" bIns="76153" anchor="t">
            <a:noAutofit/>
          </a:bodyPr>
          <a:lstStyle>
            <a:lvl1pPr>
              <a:defRPr lang="en-US" sz="4400" dirty="0">
                <a:solidFill>
                  <a:srgbClr val="FFFFFF"/>
                </a:solidFill>
              </a:defRPr>
            </a:lvl1pPr>
          </a:lstStyle>
          <a:p>
            <a:pPr lvl="0">
              <a:lnSpc>
                <a:spcPct val="80000"/>
              </a:lnSpc>
            </a:pPr>
            <a:r>
              <a:rPr lang="en-US" dirty="0"/>
              <a:t>Click to add presentation title</a:t>
            </a:r>
          </a:p>
        </p:txBody>
      </p:sp>
      <p:sp>
        <p:nvSpPr>
          <p:cNvPr id="12" name="Subtitle 2"/>
          <p:cNvSpPr>
            <a:spLocks noGrp="1"/>
          </p:cNvSpPr>
          <p:nvPr>
            <p:ph type="subTitle" idx="1"/>
          </p:nvPr>
        </p:nvSpPr>
        <p:spPr>
          <a:xfrm>
            <a:off x="6" y="4560629"/>
            <a:ext cx="7234721" cy="761469"/>
          </a:xfrm>
          <a:prstGeom prst="rect">
            <a:avLst/>
          </a:prstGeom>
        </p:spPr>
        <p:txBody>
          <a:bodyPr lIns="114243" tIns="152323" rIns="76153" bIns="76153">
            <a:noAutofit/>
          </a:bodyPr>
          <a:lstStyle>
            <a:lvl1pPr marL="0" indent="0" algn="l">
              <a:lnSpc>
                <a:spcPct val="80000"/>
              </a:lnSpc>
              <a:buNone/>
              <a:defRPr sz="1900">
                <a:solidFill>
                  <a:srgbClr val="FFFFFF"/>
                </a:solidFill>
                <a:latin typeface="Segoe UI" pitchFamily="34" charset="0"/>
                <a:ea typeface="Segoe UI" pitchFamily="34" charset="0"/>
                <a:cs typeface="Segoe UI" pitchFamily="34" charset="0"/>
              </a:defRPr>
            </a:lvl1pPr>
            <a:lvl2pPr marL="543931" indent="0" algn="ctr">
              <a:buNone/>
              <a:defRPr>
                <a:solidFill>
                  <a:schemeClr val="tx1">
                    <a:tint val="75000"/>
                  </a:schemeClr>
                </a:solidFill>
              </a:defRPr>
            </a:lvl2pPr>
            <a:lvl3pPr marL="1087863" indent="0" algn="ctr">
              <a:buNone/>
              <a:defRPr>
                <a:solidFill>
                  <a:schemeClr val="tx1">
                    <a:tint val="75000"/>
                  </a:schemeClr>
                </a:solidFill>
              </a:defRPr>
            </a:lvl3pPr>
            <a:lvl4pPr marL="1631794" indent="0" algn="ctr">
              <a:buNone/>
              <a:defRPr>
                <a:solidFill>
                  <a:schemeClr val="tx1">
                    <a:tint val="75000"/>
                  </a:schemeClr>
                </a:solidFill>
              </a:defRPr>
            </a:lvl4pPr>
            <a:lvl5pPr marL="2175726" indent="0" algn="ctr">
              <a:buNone/>
              <a:defRPr>
                <a:solidFill>
                  <a:schemeClr val="tx1">
                    <a:tint val="75000"/>
                  </a:schemeClr>
                </a:solidFill>
              </a:defRPr>
            </a:lvl5pPr>
            <a:lvl6pPr marL="2719657" indent="0" algn="ctr">
              <a:buNone/>
              <a:defRPr>
                <a:solidFill>
                  <a:schemeClr val="tx1">
                    <a:tint val="75000"/>
                  </a:schemeClr>
                </a:solidFill>
              </a:defRPr>
            </a:lvl6pPr>
            <a:lvl7pPr marL="3263587" indent="0" algn="ctr">
              <a:buNone/>
              <a:defRPr>
                <a:solidFill>
                  <a:schemeClr val="tx1">
                    <a:tint val="75000"/>
                  </a:schemeClr>
                </a:solidFill>
              </a:defRPr>
            </a:lvl7pPr>
            <a:lvl8pPr marL="3807520" indent="0" algn="ctr">
              <a:buNone/>
              <a:defRPr>
                <a:solidFill>
                  <a:schemeClr val="tx1">
                    <a:tint val="75000"/>
                  </a:schemeClr>
                </a:solidFill>
              </a:defRPr>
            </a:lvl8pPr>
            <a:lvl9pPr marL="435145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443853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16" name="Text Placeholder 15"/>
          <p:cNvSpPr>
            <a:spLocks noGrp="1"/>
          </p:cNvSpPr>
          <p:nvPr>
            <p:ph type="body" sz="quarter" idx="14"/>
          </p:nvPr>
        </p:nvSpPr>
        <p:spPr>
          <a:xfrm>
            <a:off x="762001" y="1524001"/>
            <a:ext cx="1066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420293243"/>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content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2003" y="5"/>
            <a:ext cx="11430000" cy="646043"/>
          </a:xfrm>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762003" y="573610"/>
            <a:ext cx="11430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4" name="Text Placeholder 3"/>
          <p:cNvSpPr>
            <a:spLocks noGrp="1"/>
          </p:cNvSpPr>
          <p:nvPr>
            <p:ph type="body" sz="quarter" idx="15" hasCustomPrompt="1"/>
          </p:nvPr>
        </p:nvSpPr>
        <p:spPr>
          <a:xfrm>
            <a:off x="1542525" y="1524001"/>
            <a:ext cx="9887479" cy="4572000"/>
          </a:xfrm>
          <a:prstGeom prst="rect">
            <a:avLst/>
          </a:prstGeo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7"/>
            <a:ext cx="76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5" y="6477878"/>
            <a:ext cx="8381999" cy="380127"/>
          </a:xfrm>
        </p:spPr>
        <p:txBody>
          <a:bodyPr/>
          <a:lstStyle/>
          <a:p>
            <a:endParaRPr lang="en-US" dirty="0">
              <a:solidFill>
                <a:srgbClr val="505050"/>
              </a:solidFill>
            </a:endParaRPr>
          </a:p>
        </p:txBody>
      </p:sp>
    </p:spTree>
    <p:extLst>
      <p:ext uri="{BB962C8B-B14F-4D97-AF65-F5344CB8AC3E}">
        <p14:creationId xmlns:p14="http://schemas.microsoft.com/office/powerpoint/2010/main" val="23720842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6" name="Text Placeholder 5"/>
          <p:cNvSpPr>
            <a:spLocks noGrp="1"/>
          </p:cNvSpPr>
          <p:nvPr>
            <p:ph type="body" sz="quarter" idx="13"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Tree>
    <p:extLst>
      <p:ext uri="{BB962C8B-B14F-4D97-AF65-F5344CB8AC3E}">
        <p14:creationId xmlns:p14="http://schemas.microsoft.com/office/powerpoint/2010/main" val="3792380552"/>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2003" y="5"/>
            <a:ext cx="11430000" cy="646043"/>
          </a:xfrm>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762003" y="573610"/>
            <a:ext cx="11430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9" name="Rectangle 8"/>
          <p:cNvSpPr/>
          <p:nvPr userDrawn="1"/>
        </p:nvSpPr>
        <p:spPr>
          <a:xfrm>
            <a:off x="0" y="7"/>
            <a:ext cx="762000" cy="6856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0" y="6477878"/>
            <a:ext cx="8382000" cy="380127"/>
          </a:xfrm>
        </p:spPr>
        <p:txBody>
          <a:bodyPr/>
          <a:lstStyle/>
          <a:p>
            <a:endParaRPr lang="en-US" dirty="0">
              <a:solidFill>
                <a:srgbClr val="505050"/>
              </a:solidFill>
            </a:endParaRPr>
          </a:p>
        </p:txBody>
      </p:sp>
    </p:spTree>
    <p:extLst>
      <p:ext uri="{BB962C8B-B14F-4D97-AF65-F5344CB8AC3E}">
        <p14:creationId xmlns:p14="http://schemas.microsoft.com/office/powerpoint/2010/main" val="157761920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762001" y="1524001"/>
            <a:ext cx="10668000"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11" indent="0">
              <a:buNone/>
              <a:defRPr>
                <a:solidFill>
                  <a:schemeClr val="tx1"/>
                </a:solidFill>
                <a:latin typeface="Courier New" pitchFamily="49" charset="0"/>
                <a:cs typeface="Courier New" pitchFamily="49" charset="0"/>
              </a:defRPr>
            </a:lvl2pPr>
            <a:lvl3pPr marL="588345" indent="0">
              <a:buNone/>
              <a:defRPr>
                <a:solidFill>
                  <a:schemeClr val="tx1"/>
                </a:solidFill>
                <a:latin typeface="Courier New" pitchFamily="49" charset="0"/>
                <a:cs typeface="Courier New" pitchFamily="49" charset="0"/>
              </a:defRPr>
            </a:lvl3pPr>
            <a:lvl4pPr marL="869956" indent="0">
              <a:buNone/>
              <a:defRPr>
                <a:solidFill>
                  <a:schemeClr val="tx1"/>
                </a:solidFill>
                <a:latin typeface="Courier New" pitchFamily="49" charset="0"/>
                <a:cs typeface="Courier New" pitchFamily="49" charset="0"/>
              </a:defRPr>
            </a:lvl4pPr>
            <a:lvl5pPr marL="1105295"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7442107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6"/>
            <a:ext cx="762000" cy="378355"/>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‹Nr.›</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13555930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16" name="Text Placeholder 15"/>
          <p:cNvSpPr>
            <a:spLocks noGrp="1"/>
          </p:cNvSpPr>
          <p:nvPr>
            <p:ph type="body" sz="quarter" idx="14"/>
          </p:nvPr>
        </p:nvSpPr>
        <p:spPr>
          <a:xfrm>
            <a:off x="762001" y="1524001"/>
            <a:ext cx="1066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2281361720"/>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content (alternate 2)">
    <p:spTree>
      <p:nvGrpSpPr>
        <p:cNvPr id="1" name=""/>
        <p:cNvGrpSpPr/>
        <p:nvPr/>
      </p:nvGrpSpPr>
      <p:grpSpPr>
        <a:xfrm>
          <a:off x="0" y="0"/>
          <a:ext cx="0" cy="0"/>
          <a:chOff x="0" y="0"/>
          <a:chExt cx="0" cy="0"/>
        </a:xfrm>
      </p:grpSpPr>
      <p:sp>
        <p:nvSpPr>
          <p:cNvPr id="16" name="Rectangle 15"/>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a:xfrm>
            <a:off x="762003" y="5"/>
            <a:ext cx="11430000" cy="646043"/>
          </a:xfrm>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762003" y="573610"/>
            <a:ext cx="11430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4" name="Text Placeholder 3"/>
          <p:cNvSpPr>
            <a:spLocks noGrp="1"/>
          </p:cNvSpPr>
          <p:nvPr>
            <p:ph type="body" sz="quarter" idx="15" hasCustomPrompt="1"/>
          </p:nvPr>
        </p:nvSpPr>
        <p:spPr>
          <a:xfrm>
            <a:off x="1542525" y="1524001"/>
            <a:ext cx="9887479" cy="4572000"/>
          </a:xfrm>
          <a:prstGeom prst="rect">
            <a:avLst/>
          </a:prstGeo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7"/>
            <a:ext cx="76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5" y="6477878"/>
            <a:ext cx="8381999" cy="380127"/>
          </a:xfrm>
        </p:spPr>
        <p:txBody>
          <a:bodyPr/>
          <a:lstStyle/>
          <a:p>
            <a:endParaRPr lang="en-US" dirty="0">
              <a:solidFill>
                <a:srgbClr val="505050"/>
              </a:solidFill>
            </a:endParaRPr>
          </a:p>
        </p:txBody>
      </p:sp>
    </p:spTree>
    <p:extLst>
      <p:ext uri="{BB962C8B-B14F-4D97-AF65-F5344CB8AC3E}">
        <p14:creationId xmlns:p14="http://schemas.microsoft.com/office/powerpoint/2010/main" val="140095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19" indent="-284719">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02" indent="-275384">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21" indent="-284719">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861" indent="-22404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01" indent="-22404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3862071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6" name="Text Placeholder 5"/>
          <p:cNvSpPr>
            <a:spLocks noGrp="1"/>
          </p:cNvSpPr>
          <p:nvPr>
            <p:ph type="body" sz="quarter" idx="13"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Tree>
    <p:extLst>
      <p:ext uri="{BB962C8B-B14F-4D97-AF65-F5344CB8AC3E}">
        <p14:creationId xmlns:p14="http://schemas.microsoft.com/office/powerpoint/2010/main" val="1320078444"/>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only (alternate 2)">
    <p:spTree>
      <p:nvGrpSpPr>
        <p:cNvPr id="1" name=""/>
        <p:cNvGrpSpPr/>
        <p:nvPr/>
      </p:nvGrpSpPr>
      <p:grpSpPr>
        <a:xfrm>
          <a:off x="0" y="0"/>
          <a:ext cx="0" cy="0"/>
          <a:chOff x="0" y="0"/>
          <a:chExt cx="0" cy="0"/>
        </a:xfrm>
      </p:grpSpPr>
      <p:sp>
        <p:nvSpPr>
          <p:cNvPr id="12" name="Rectangle 11"/>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a:xfrm>
            <a:off x="762003" y="5"/>
            <a:ext cx="11430000" cy="646043"/>
          </a:xfrm>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762003" y="573610"/>
            <a:ext cx="11430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9" name="Rectangle 8"/>
          <p:cNvSpPr/>
          <p:nvPr userDrawn="1"/>
        </p:nvSpPr>
        <p:spPr>
          <a:xfrm>
            <a:off x="0" y="7"/>
            <a:ext cx="762000" cy="6856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Slide Number Placeholder 4"/>
          <p:cNvSpPr>
            <a:spLocks noGrp="1"/>
          </p:cNvSpPr>
          <p:nvPr>
            <p:ph type="sldNum" sz="quarter" idx="16"/>
          </p:nvPr>
        </p:nvSpPr>
        <p:spPr>
          <a:xfrm>
            <a:off x="11430001" y="6478589"/>
            <a:ext cx="761998" cy="379413"/>
          </a:xfrm>
          <a:prstGeom prst="rect">
            <a:avLst/>
          </a:prstGeom>
        </p:spPr>
        <p:txBody>
          <a:bodyPr/>
          <a:lstStyle/>
          <a:p>
            <a:fld id="{6A4C1A4A-E5E6-4CC1-B72C-A20A4EB3E2D2}" type="slidenum">
              <a:rPr lang="en-US" smtClean="0">
                <a:solidFill>
                  <a:srgbClr val="505050"/>
                </a:solidFill>
              </a:rPr>
              <a:pPr/>
              <a:t>‹Nr.›</a:t>
            </a:fld>
            <a:endParaRPr lang="en-US" dirty="0">
              <a:solidFill>
                <a:srgbClr val="505050"/>
              </a:solidFill>
            </a:endParaRPr>
          </a:p>
        </p:txBody>
      </p:sp>
      <p:sp>
        <p:nvSpPr>
          <p:cNvPr id="10" name="Footer Placeholder 3"/>
          <p:cNvSpPr>
            <a:spLocks noGrp="1"/>
          </p:cNvSpPr>
          <p:nvPr>
            <p:ph type="ftr" sz="quarter" idx="11"/>
          </p:nvPr>
        </p:nvSpPr>
        <p:spPr>
          <a:xfrm>
            <a:off x="3048000" y="6477878"/>
            <a:ext cx="8382000" cy="380127"/>
          </a:xfrm>
        </p:spPr>
        <p:txBody>
          <a:bodyPr/>
          <a:lstStyle/>
          <a:p>
            <a:endParaRPr lang="en-US" dirty="0">
              <a:solidFill>
                <a:srgbClr val="505050"/>
              </a:solidFill>
            </a:endParaRPr>
          </a:p>
        </p:txBody>
      </p:sp>
    </p:spTree>
    <p:extLst>
      <p:ext uri="{BB962C8B-B14F-4D97-AF65-F5344CB8AC3E}">
        <p14:creationId xmlns:p14="http://schemas.microsoft.com/office/powerpoint/2010/main" val="9934985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762001" y="1524001"/>
            <a:ext cx="10668000"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11" indent="0">
              <a:buNone/>
              <a:defRPr>
                <a:solidFill>
                  <a:schemeClr val="tx1"/>
                </a:solidFill>
                <a:latin typeface="Courier New" pitchFamily="49" charset="0"/>
                <a:cs typeface="Courier New" pitchFamily="49" charset="0"/>
              </a:defRPr>
            </a:lvl2pPr>
            <a:lvl3pPr marL="588345" indent="0">
              <a:buNone/>
              <a:defRPr>
                <a:solidFill>
                  <a:schemeClr val="tx1"/>
                </a:solidFill>
                <a:latin typeface="Courier New" pitchFamily="49" charset="0"/>
                <a:cs typeface="Courier New" pitchFamily="49" charset="0"/>
              </a:defRPr>
            </a:lvl3pPr>
            <a:lvl4pPr marL="869956" indent="0">
              <a:buNone/>
              <a:defRPr>
                <a:solidFill>
                  <a:schemeClr val="tx1"/>
                </a:solidFill>
                <a:latin typeface="Courier New" pitchFamily="49" charset="0"/>
                <a:cs typeface="Courier New" pitchFamily="49" charset="0"/>
              </a:defRPr>
            </a:lvl4pPr>
            <a:lvl5pPr marL="1105295"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2" y="573610"/>
            <a:ext cx="12192000" cy="373063"/>
          </a:xfrm>
          <a:prstGeom prst="rect">
            <a:avLst/>
          </a:prstGeom>
        </p:spPr>
        <p:txBody>
          <a:bodyPr lIns="380808" tIns="53313" rIns="53313" bIns="53313">
            <a:noAutofit/>
          </a:bodyPr>
          <a:lstStyle>
            <a:lvl1pPr marL="0" indent="0">
              <a:buNone/>
              <a:defRPr sz="2800">
                <a:latin typeface="Segoe UI Light" pitchFamily="34" charset="0"/>
              </a:defRPr>
            </a:lvl1pPr>
            <a:lvl2pPr marL="281611" indent="0">
              <a:buNone/>
              <a:defRPr/>
            </a:lvl2pPr>
            <a:lvl3pPr marL="588345" indent="0">
              <a:buNone/>
              <a:defRPr/>
            </a:lvl3pPr>
            <a:lvl4pPr marL="869956" indent="0">
              <a:buNone/>
              <a:defRPr/>
            </a:lvl4pPr>
            <a:lvl5pPr marL="1105295"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42491120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3" y="6478589"/>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sp>
        <p:nvSpPr>
          <p:cNvPr id="6" name="Text Placeholder 23"/>
          <p:cNvSpPr>
            <a:spLocks noGrp="1"/>
          </p:cNvSpPr>
          <p:nvPr>
            <p:ph type="body" sz="quarter" idx="14" hasCustomPrompt="1"/>
          </p:nvPr>
        </p:nvSpPr>
        <p:spPr>
          <a:xfrm>
            <a:off x="11430000" y="6478326"/>
            <a:ext cx="762000" cy="378355"/>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‹Nr.›</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28272383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8" name="Rectangle 7"/>
          <p:cNvSpPr/>
          <p:nvPr userDrawn="1"/>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0" name="Rectangle 9"/>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p:nvPr>
        </p:nvSpPr>
        <p:spPr>
          <a:xfrm>
            <a:off x="762000" y="2286001"/>
            <a:ext cx="7620000" cy="2286000"/>
          </a:xfrm>
          <a:prstGeom prst="rect">
            <a:avLst/>
          </a:prstGeom>
        </p:spPr>
        <p:txBody>
          <a:bodyPr lIns="380808" anchor="b">
            <a:noAutofit/>
          </a:bodyPr>
          <a:lstStyle>
            <a:lvl1pPr marL="0" indent="0">
              <a:lnSpc>
                <a:spcPct val="80000"/>
              </a:lnSpc>
              <a:buNone/>
              <a:defRPr sz="4800">
                <a:solidFill>
                  <a:schemeClr val="bg1"/>
                </a:solidFill>
                <a:latin typeface="Segoe UI Light" pitchFamily="34" charset="0"/>
              </a:defRPr>
            </a:lvl1pPr>
          </a:lstStyle>
          <a:p>
            <a:pPr lvl="0"/>
            <a:r>
              <a:rPr lang="en-US"/>
              <a:t>Click to edit Master text styles</a:t>
            </a:r>
          </a:p>
        </p:txBody>
      </p:sp>
      <p:sp>
        <p:nvSpPr>
          <p:cNvPr id="11" name="Text Placeholder 10"/>
          <p:cNvSpPr>
            <a:spLocks noGrp="1"/>
          </p:cNvSpPr>
          <p:nvPr>
            <p:ph type="body" sz="quarter" idx="14"/>
          </p:nvPr>
        </p:nvSpPr>
        <p:spPr>
          <a:xfrm>
            <a:off x="762000" y="4572001"/>
            <a:ext cx="7620000" cy="762000"/>
          </a:xfrm>
          <a:prstGeom prst="rect">
            <a:avLst/>
          </a:prstGeom>
        </p:spPr>
        <p:txBody>
          <a:bodyPr lIns="380808">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a:t>Click to edit Master text styles</a:t>
            </a:r>
          </a:p>
        </p:txBody>
      </p:sp>
      <p:sp>
        <p:nvSpPr>
          <p:cNvPr id="12" name="Rectangle 11"/>
          <p:cNvSpPr/>
          <p:nvPr/>
        </p:nvSpPr>
        <p:spPr>
          <a:xfrm>
            <a:off x="0" y="7"/>
            <a:ext cx="762000" cy="6856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5" name="TextBox 14"/>
          <p:cNvSpPr txBox="1"/>
          <p:nvPr/>
        </p:nvSpPr>
        <p:spPr>
          <a:xfrm>
            <a:off x="762003" y="1"/>
            <a:ext cx="5334000" cy="1313656"/>
          </a:xfrm>
          <a:prstGeom prst="rect">
            <a:avLst/>
          </a:prstGeom>
        </p:spPr>
        <p:txBody>
          <a:bodyPr vert="horz" wrap="square" lIns="380808" tIns="54398" rIns="108797" bIns="54398" rtlCol="0" anchor="ctr">
            <a:noAutofit/>
          </a:bodyPr>
          <a:lstStyle/>
          <a:p>
            <a:pPr defTabSz="1087863"/>
            <a:r>
              <a:rPr lang="en-US" sz="8000" dirty="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nvSpPr>
        <p:spPr>
          <a:xfrm>
            <a:off x="762003" y="1"/>
            <a:ext cx="5334000" cy="1313656"/>
          </a:xfrm>
          <a:prstGeom prst="rect">
            <a:avLst/>
          </a:prstGeom>
        </p:spPr>
        <p:txBody>
          <a:bodyPr vert="horz" wrap="square" lIns="380808" tIns="54398" rIns="108797" bIns="54398" rtlCol="0" anchor="ctr">
            <a:noAutofit/>
          </a:bodyPr>
          <a:lstStyle/>
          <a:p>
            <a:pPr defTabSz="1087863"/>
            <a:r>
              <a:rPr lang="en-US" sz="8000" dirty="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881641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8" name="Rectangle 7"/>
          <p:cNvSpPr/>
          <p:nvPr userDrawn="1"/>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0" name="Rectangle 9"/>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p:nvPr>
        </p:nvSpPr>
        <p:spPr>
          <a:xfrm>
            <a:off x="762000" y="2286001"/>
            <a:ext cx="7620000" cy="2286000"/>
          </a:xfrm>
          <a:prstGeom prst="rect">
            <a:avLst/>
          </a:prstGeom>
        </p:spPr>
        <p:txBody>
          <a:bodyPr lIns="380808" anchor="b">
            <a:noAutofit/>
          </a:bodyPr>
          <a:lstStyle>
            <a:lvl1pPr marL="0" indent="0">
              <a:lnSpc>
                <a:spcPct val="80000"/>
              </a:lnSpc>
              <a:buNone/>
              <a:defRPr sz="4800">
                <a:solidFill>
                  <a:schemeClr val="bg1"/>
                </a:solidFill>
                <a:latin typeface="Segoe UI Light" pitchFamily="34" charset="0"/>
              </a:defRPr>
            </a:lvl1pPr>
          </a:lstStyle>
          <a:p>
            <a:pPr lvl="0"/>
            <a:r>
              <a:rPr lang="en-US"/>
              <a:t>Click to edit Master text styles</a:t>
            </a:r>
          </a:p>
        </p:txBody>
      </p:sp>
      <p:sp>
        <p:nvSpPr>
          <p:cNvPr id="11" name="Text Placeholder 10"/>
          <p:cNvSpPr>
            <a:spLocks noGrp="1"/>
          </p:cNvSpPr>
          <p:nvPr>
            <p:ph type="body" sz="quarter" idx="14"/>
          </p:nvPr>
        </p:nvSpPr>
        <p:spPr>
          <a:xfrm>
            <a:off x="762000" y="4572001"/>
            <a:ext cx="7620000" cy="762000"/>
          </a:xfrm>
          <a:prstGeom prst="rect">
            <a:avLst/>
          </a:prstGeom>
        </p:spPr>
        <p:txBody>
          <a:bodyPr lIns="380808">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a:t>Click to edit Master text styles</a:t>
            </a:r>
          </a:p>
        </p:txBody>
      </p:sp>
      <p:sp>
        <p:nvSpPr>
          <p:cNvPr id="12" name="Rectangle 11"/>
          <p:cNvSpPr/>
          <p:nvPr/>
        </p:nvSpPr>
        <p:spPr>
          <a:xfrm>
            <a:off x="0" y="7"/>
            <a:ext cx="762000" cy="6856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2" name="TextBox 1"/>
          <p:cNvSpPr txBox="1"/>
          <p:nvPr/>
        </p:nvSpPr>
        <p:spPr>
          <a:xfrm>
            <a:off x="762003" y="1"/>
            <a:ext cx="5334000" cy="1313656"/>
          </a:xfrm>
          <a:prstGeom prst="rect">
            <a:avLst/>
          </a:prstGeom>
        </p:spPr>
        <p:txBody>
          <a:bodyPr vert="horz" wrap="square" lIns="380808" tIns="54398" rIns="108797" bIns="54398" rtlCol="0" anchor="ctr">
            <a:noAutofit/>
          </a:bodyPr>
          <a:lstStyle/>
          <a:p>
            <a:pPr defTabSz="1087863"/>
            <a:r>
              <a:rPr lang="en-US" sz="8000" dirty="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nvSpPr>
        <p:spPr>
          <a:xfrm>
            <a:off x="762003" y="1"/>
            <a:ext cx="5334000" cy="1313656"/>
          </a:xfrm>
          <a:prstGeom prst="rect">
            <a:avLst/>
          </a:prstGeom>
        </p:spPr>
        <p:txBody>
          <a:bodyPr vert="horz" wrap="square" lIns="380808" tIns="54398" rIns="108797" bIns="54398" rtlCol="0" anchor="ctr">
            <a:noAutofit/>
          </a:bodyPr>
          <a:lstStyle/>
          <a:p>
            <a:pPr defTabSz="1087863"/>
            <a:r>
              <a:rPr lang="en-US" sz="8000" dirty="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13285870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762001" y="1524001"/>
            <a:ext cx="10668000"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2360" tIns="76177" rIns="152360" bIns="7617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val="3162037591"/>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8" name="Rectangle 7"/>
          <p:cNvSpPr/>
          <p:nvPr userDrawn="1"/>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0" name="Rectangle 9"/>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hasCustomPrompt="1"/>
          </p:nvPr>
        </p:nvSpPr>
        <p:spPr>
          <a:xfrm>
            <a:off x="762000" y="2286001"/>
            <a:ext cx="7620000" cy="2286000"/>
          </a:xfrm>
          <a:prstGeom prst="rect">
            <a:avLst/>
          </a:prstGeom>
        </p:spPr>
        <p:txBody>
          <a:bodyPr lIns="380808" tIns="38083" rIns="76161" bIns="38083" anchor="b">
            <a:noAutofit/>
          </a:bodyPr>
          <a:lstStyle>
            <a:lvl1pPr marL="0" indent="0">
              <a:lnSpc>
                <a:spcPct val="80000"/>
              </a:lnSpc>
              <a:buNone/>
              <a:defRPr sz="4800">
                <a:solidFill>
                  <a:schemeClr val="bg1"/>
                </a:solidFill>
                <a:latin typeface="Segoe UI Light" pitchFamily="34" charset="0"/>
              </a:defRPr>
            </a:lvl1pPr>
          </a:lstStyle>
          <a:p>
            <a:r>
              <a:rPr lang="en-US" dirty="0"/>
              <a:t>Click to add section title</a:t>
            </a:r>
          </a:p>
        </p:txBody>
      </p:sp>
      <p:sp>
        <p:nvSpPr>
          <p:cNvPr id="11" name="Text Placeholder 10"/>
          <p:cNvSpPr>
            <a:spLocks noGrp="1"/>
          </p:cNvSpPr>
          <p:nvPr>
            <p:ph type="body" sz="quarter" idx="14" hasCustomPrompt="1"/>
          </p:nvPr>
        </p:nvSpPr>
        <p:spPr>
          <a:xfrm>
            <a:off x="762000" y="4572001"/>
            <a:ext cx="7620000" cy="762000"/>
          </a:xfrm>
          <a:prstGeom prst="rect">
            <a:avLst/>
          </a:prstGeom>
        </p:spPr>
        <p:txBody>
          <a:bodyPr lIns="380808" tIns="38083" rIns="76161" bIns="38083">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dirty="0"/>
              <a:t>Click to add subtitle</a:t>
            </a:r>
          </a:p>
        </p:txBody>
      </p:sp>
    </p:spTree>
    <p:extLst>
      <p:ext uri="{BB962C8B-B14F-4D97-AF65-F5344CB8AC3E}">
        <p14:creationId xmlns:p14="http://schemas.microsoft.com/office/powerpoint/2010/main" val="2464172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10" name="Rectangle 9"/>
          <p:cNvSpPr/>
          <p:nvPr/>
        </p:nvSpPr>
        <p:spPr>
          <a:xfrm>
            <a:off x="762003"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8" name="Rectangle 7"/>
          <p:cNvSpPr/>
          <p:nvPr userDrawn="1"/>
        </p:nvSpPr>
        <p:spPr>
          <a:xfrm>
            <a:off x="762003" y="1"/>
            <a:ext cx="11430000"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hasCustomPrompt="1"/>
          </p:nvPr>
        </p:nvSpPr>
        <p:spPr>
          <a:xfrm>
            <a:off x="762000" y="2286001"/>
            <a:ext cx="7620000" cy="2286000"/>
          </a:xfrm>
          <a:prstGeom prst="rect">
            <a:avLst/>
          </a:prstGeom>
        </p:spPr>
        <p:txBody>
          <a:bodyPr lIns="380808" tIns="38083" rIns="76161" bIns="38083" anchor="b">
            <a:noAutofit/>
          </a:bodyPr>
          <a:lstStyle>
            <a:lvl1pPr marL="0" indent="0">
              <a:lnSpc>
                <a:spcPct val="80000"/>
              </a:lnSpc>
              <a:buNone/>
              <a:defRPr sz="4800">
                <a:solidFill>
                  <a:schemeClr val="bg1"/>
                </a:solidFill>
                <a:latin typeface="Segoe UI Light" pitchFamily="34" charset="0"/>
              </a:defRPr>
            </a:lvl1pPr>
          </a:lstStyle>
          <a:p>
            <a:r>
              <a:rPr lang="en-US" dirty="0"/>
              <a:t>Click to add section title</a:t>
            </a:r>
          </a:p>
        </p:txBody>
      </p:sp>
      <p:sp>
        <p:nvSpPr>
          <p:cNvPr id="11" name="Text Placeholder 10"/>
          <p:cNvSpPr>
            <a:spLocks noGrp="1"/>
          </p:cNvSpPr>
          <p:nvPr>
            <p:ph type="body" sz="quarter" idx="14" hasCustomPrompt="1"/>
          </p:nvPr>
        </p:nvSpPr>
        <p:spPr>
          <a:xfrm>
            <a:off x="762000" y="4572001"/>
            <a:ext cx="7620000" cy="762000"/>
          </a:xfrm>
          <a:prstGeom prst="rect">
            <a:avLst/>
          </a:prstGeom>
        </p:spPr>
        <p:txBody>
          <a:bodyPr lIns="380808" tIns="38083" rIns="76161" bIns="38083">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dirty="0"/>
              <a:t>Click to add subtitle</a:t>
            </a:r>
          </a:p>
        </p:txBody>
      </p:sp>
    </p:spTree>
    <p:extLst>
      <p:ext uri="{BB962C8B-B14F-4D97-AF65-F5344CB8AC3E}">
        <p14:creationId xmlns:p14="http://schemas.microsoft.com/office/powerpoint/2010/main" val="11698285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8" name="Rectangle 7"/>
          <p:cNvSpPr/>
          <p:nvPr userDrawn="1"/>
        </p:nvSpPr>
        <p:spPr>
          <a:xfrm>
            <a:off x="762003"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10" name="Rectangle 9"/>
          <p:cNvSpPr/>
          <p:nvPr/>
        </p:nvSpPr>
        <p:spPr>
          <a:xfrm>
            <a:off x="762003"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7" name="Rectangle 6"/>
          <p:cNvSpPr/>
          <p:nvPr/>
        </p:nvSpPr>
        <p:spPr>
          <a:xfrm>
            <a:off x="762003" y="1"/>
            <a:ext cx="11430000"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53" tIns="38077" rIns="76153" bIns="38077" rtlCol="0" anchor="ctr">
            <a:noAutofit/>
          </a:bodyPr>
          <a:lstStyle/>
          <a:p>
            <a:pPr algn="ctr" defTabSz="1087863"/>
            <a:endParaRPr lang="en-US" sz="2300" dirty="0">
              <a:solidFill>
                <a:prstClr val="white"/>
              </a:solidFill>
            </a:endParaRPr>
          </a:p>
        </p:txBody>
      </p:sp>
      <p:sp>
        <p:nvSpPr>
          <p:cNvPr id="9" name="Text Placeholder 8"/>
          <p:cNvSpPr>
            <a:spLocks noGrp="1"/>
          </p:cNvSpPr>
          <p:nvPr>
            <p:ph type="body" sz="quarter" idx="13" hasCustomPrompt="1"/>
          </p:nvPr>
        </p:nvSpPr>
        <p:spPr>
          <a:xfrm>
            <a:off x="762000" y="2286001"/>
            <a:ext cx="7620000" cy="2286000"/>
          </a:xfrm>
          <a:prstGeom prst="rect">
            <a:avLst/>
          </a:prstGeom>
        </p:spPr>
        <p:txBody>
          <a:bodyPr lIns="380808" tIns="38083" rIns="76161" bIns="38083" anchor="b">
            <a:noAutofit/>
          </a:bodyPr>
          <a:lstStyle>
            <a:lvl1pPr marL="0" indent="0">
              <a:lnSpc>
                <a:spcPct val="80000"/>
              </a:lnSpc>
              <a:buNone/>
              <a:defRPr sz="4800">
                <a:solidFill>
                  <a:schemeClr val="bg1"/>
                </a:solidFill>
                <a:latin typeface="Segoe UI Light" pitchFamily="34" charset="0"/>
              </a:defRPr>
            </a:lvl1pPr>
          </a:lstStyle>
          <a:p>
            <a:r>
              <a:rPr lang="en-US" dirty="0"/>
              <a:t>Click to add section title</a:t>
            </a:r>
          </a:p>
        </p:txBody>
      </p:sp>
      <p:sp>
        <p:nvSpPr>
          <p:cNvPr id="11" name="Text Placeholder 10"/>
          <p:cNvSpPr>
            <a:spLocks noGrp="1"/>
          </p:cNvSpPr>
          <p:nvPr>
            <p:ph type="body" sz="quarter" idx="14" hasCustomPrompt="1"/>
          </p:nvPr>
        </p:nvSpPr>
        <p:spPr>
          <a:xfrm>
            <a:off x="762000" y="4572001"/>
            <a:ext cx="7620000" cy="762000"/>
          </a:xfrm>
          <a:prstGeom prst="rect">
            <a:avLst/>
          </a:prstGeom>
        </p:spPr>
        <p:txBody>
          <a:bodyPr lIns="380808" tIns="38083" rIns="76161" bIns="38083">
            <a:noAutofit/>
          </a:bodyPr>
          <a:lstStyle>
            <a:lvl1pPr marL="190385" indent="-190385">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63" rtl="0" eaLnBrk="1" latinLnBrk="0" hangingPunct="1">
              <a:spcBef>
                <a:spcPct val="20000"/>
              </a:spcBef>
              <a:buClr>
                <a:srgbClr val="0072C6"/>
              </a:buClr>
              <a:buSzPct val="100000"/>
            </a:pPr>
            <a:r>
              <a:rPr lang="en-US" dirty="0"/>
              <a:t>Click to add subtitle</a:t>
            </a:r>
          </a:p>
        </p:txBody>
      </p:sp>
    </p:spTree>
    <p:extLst>
      <p:ext uri="{BB962C8B-B14F-4D97-AF65-F5344CB8AC3E}">
        <p14:creationId xmlns:p14="http://schemas.microsoft.com/office/powerpoint/2010/main" val="3061369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BB026F71-766F-4C9A-95B3-217E28F17086}" type="datetimeFigureOut">
              <a:rPr lang="de-DE" smtClean="0"/>
              <a:t>02.12.2016</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E186EE15-7FA7-429D-AB5E-CBE04C21C360}" type="slidenum">
              <a:rPr lang="de-DE" smtClean="0"/>
              <a:t>‹Nr.›</a:t>
            </a:fld>
            <a:endParaRPr lang="de-DE"/>
          </a:p>
        </p:txBody>
      </p:sp>
    </p:spTree>
    <p:extLst>
      <p:ext uri="{BB962C8B-B14F-4D97-AF65-F5344CB8AC3E}">
        <p14:creationId xmlns:p14="http://schemas.microsoft.com/office/powerpoint/2010/main" val="20249073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2"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8816" y="3048003"/>
            <a:ext cx="2571404" cy="419108"/>
          </a:xfrm>
          <a:prstGeom prst="rect">
            <a:avLst/>
          </a:prstGeom>
        </p:spPr>
      </p:pic>
      <p:sp>
        <p:nvSpPr>
          <p:cNvPr id="4" name="Rectangle 3"/>
          <p:cNvSpPr/>
          <p:nvPr/>
        </p:nvSpPr>
        <p:spPr>
          <a:xfrm>
            <a:off x="2"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1026" name="Picture 2" descr="C:\Users\v-kenmac\Documents\_Microsoft - Common Files\_MS Brand\Microsoft_logo_All_colors\MSFT_logo_rgb_C-Wht.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5509" y="2424208"/>
            <a:ext cx="4532810" cy="16667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492857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Microsoft logo 3">
    <p:spTree>
      <p:nvGrpSpPr>
        <p:cNvPr id="1" name=""/>
        <p:cNvGrpSpPr/>
        <p:nvPr/>
      </p:nvGrpSpPr>
      <p:grpSpPr>
        <a:xfrm>
          <a:off x="0" y="0"/>
          <a:ext cx="0" cy="0"/>
          <a:chOff x="0" y="0"/>
          <a:chExt cx="0" cy="0"/>
        </a:xfrm>
      </p:grpSpPr>
      <p:sp>
        <p:nvSpPr>
          <p:cNvPr id="5" name="Rectangle 4"/>
          <p:cNvSpPr/>
          <p:nvPr/>
        </p:nvSpPr>
        <p:spPr>
          <a:xfrm>
            <a:off x="2"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8816" y="3048837"/>
            <a:ext cx="2571404" cy="417443"/>
          </a:xfrm>
          <a:prstGeom prst="rect">
            <a:avLst/>
          </a:prstGeom>
        </p:spPr>
      </p:pic>
      <p:sp>
        <p:nvSpPr>
          <p:cNvPr id="4" name="Rectangle 3"/>
          <p:cNvSpPr/>
          <p:nvPr/>
        </p:nvSpPr>
        <p:spPr>
          <a:xfrm>
            <a:off x="2"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2003" y="3048837"/>
            <a:ext cx="2571404" cy="417443"/>
          </a:xfrm>
          <a:prstGeom prst="rect">
            <a:avLst/>
          </a:prstGeom>
        </p:spPr>
      </p:pic>
      <p:sp>
        <p:nvSpPr>
          <p:cNvPr id="8" name="Rectangle 7"/>
          <p:cNvSpPr/>
          <p:nvPr userDrawn="1"/>
        </p:nvSpPr>
        <p:spPr>
          <a:xfrm>
            <a:off x="2"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1" tIns="38083" rIns="76161" bIns="38083" rtlCol="0" anchor="ctr"/>
          <a:lstStyle/>
          <a:p>
            <a:pPr algn="ctr" defTabSz="1087863"/>
            <a:endParaRPr lang="en-US" sz="2300" dirty="0">
              <a:solidFill>
                <a:prstClr val="white"/>
              </a:solidFill>
            </a:endParaRPr>
          </a:p>
        </p:txBody>
      </p:sp>
      <p:pic>
        <p:nvPicPr>
          <p:cNvPr id="10" name="Picture 2" descr="C:\Users\v-kenmac\Documents\_Microsoft - Common Files\_MS Brand\Microsoft_logo_All_colors\MSFT_logo_rgb_C-Wht.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5509" y="2424208"/>
            <a:ext cx="4532810" cy="16667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425866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91171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180681"/>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07895"/>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81"/>
            <a:ext cx="11653523" cy="1985641"/>
          </a:xfrm>
        </p:spPr>
        <p:txBody>
          <a:bodyPr/>
          <a:lstStyle>
            <a:lvl1pPr marL="0" indent="0">
              <a:buNone/>
              <a:defRPr>
                <a:solidFill>
                  <a:schemeClr val="tx1"/>
                </a:solidFill>
              </a:defRPr>
            </a:lvl1pPr>
            <a:lvl2pPr marL="0" indent="0">
              <a:buFontTx/>
              <a:buNone/>
              <a:defRPr sz="2000"/>
            </a:lvl2pPr>
            <a:lvl3pPr marL="224033" indent="0">
              <a:buNone/>
              <a:defRPr/>
            </a:lvl3pPr>
            <a:lvl4pPr marL="448064" indent="0">
              <a:buNone/>
              <a:defRPr/>
            </a:lvl4pPr>
            <a:lvl5pPr marL="672097"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1"/>
          </p:nvPr>
        </p:nvSpPr>
        <p:spPr/>
        <p:txBody>
          <a:bodyPr/>
          <a:lstStyle/>
          <a:p>
            <a:r>
              <a:rPr lang="en-US">
                <a:solidFill>
                  <a:srgbClr val="505050"/>
                </a:solidFill>
              </a:rPr>
              <a:t>Microsoft Confidential. For internal use only.</a:t>
            </a:r>
            <a:endParaRPr lang="en-US" dirty="0">
              <a:solidFill>
                <a:srgbClr val="505050"/>
              </a:solidFill>
            </a:endParaRPr>
          </a:p>
        </p:txBody>
      </p:sp>
      <p:sp>
        <p:nvSpPr>
          <p:cNvPr id="4" name="Slide Number Placeholder 3"/>
          <p:cNvSpPr>
            <a:spLocks noGrp="1"/>
          </p:cNvSpPr>
          <p:nvPr>
            <p:ph type="sldNum" sz="quarter" idx="12"/>
          </p:nvPr>
        </p:nvSpPr>
        <p:spPr/>
        <p:txBody>
          <a:bodyPr/>
          <a:lstStyle/>
          <a:p>
            <a:fld id="{894E8EF0-91FF-4791-8529-F57CE0475C15}" type="slidenum">
              <a:rPr lang="en-US" smtClean="0">
                <a:solidFill>
                  <a:srgbClr val="505050"/>
                </a:solidFill>
              </a:rPr>
              <a:pPr/>
              <a:t>‹Nr.›</a:t>
            </a:fld>
            <a:endParaRPr lang="en-US" dirty="0">
              <a:solidFill>
                <a:srgbClr val="505050"/>
              </a:solidFill>
            </a:endParaRPr>
          </a:p>
        </p:txBody>
      </p:sp>
    </p:spTree>
    <p:extLst>
      <p:ext uri="{BB962C8B-B14F-4D97-AF65-F5344CB8AC3E}">
        <p14:creationId xmlns:p14="http://schemas.microsoft.com/office/powerpoint/2010/main" val="2541810261"/>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3"/>
          <p:cNvSpPr>
            <a:spLocks noGrp="1"/>
          </p:cNvSpPr>
          <p:nvPr>
            <p:ph type="title"/>
          </p:nvPr>
        </p:nvSpPr>
        <p:spPr>
          <a:xfrm>
            <a:off x="484719" y="2785707"/>
            <a:ext cx="9019118" cy="786540"/>
          </a:xfrm>
        </p:spPr>
        <p:txBody>
          <a:bodyPr>
            <a:spAutoFit/>
          </a:bodyPr>
          <a:lstStyle>
            <a:lvl1pPr>
              <a:lnSpc>
                <a:spcPct val="95000"/>
              </a:lnSpc>
              <a:defRPr sz="5300">
                <a:gradFill>
                  <a:gsLst>
                    <a:gs pos="0">
                      <a:srgbClr val="505050"/>
                    </a:gs>
                    <a:gs pos="100000">
                      <a:srgbClr val="505050"/>
                    </a:gs>
                  </a:gsLst>
                  <a:lin ang="5400000" scaled="0"/>
                </a:gradFill>
                <a:latin typeface="Segoe UI Light"/>
                <a:cs typeface="Segoe UI Light"/>
              </a:defRPr>
            </a:lvl1pPr>
          </a:lstStyle>
          <a:p>
            <a:r>
              <a:rPr lang="en-US" dirty="0"/>
              <a:t>Click to edit Master title style</a:t>
            </a:r>
          </a:p>
        </p:txBody>
      </p:sp>
      <p:sp>
        <p:nvSpPr>
          <p:cNvPr id="10" name="Content Placeholder 5"/>
          <p:cNvSpPr>
            <a:spLocks noGrp="1"/>
          </p:cNvSpPr>
          <p:nvPr>
            <p:ph sz="quarter" idx="12"/>
          </p:nvPr>
        </p:nvSpPr>
        <p:spPr>
          <a:xfrm>
            <a:off x="484719" y="5907311"/>
            <a:ext cx="6700653" cy="453276"/>
          </a:xfrm>
        </p:spPr>
        <p:txBody>
          <a:bodyPr anchor="b" anchorCtr="0">
            <a:normAutofit/>
          </a:bodyPr>
          <a:lstStyle>
            <a:lvl1pPr>
              <a:defRPr sz="1900">
                <a:gradFill>
                  <a:gsLst>
                    <a:gs pos="0">
                      <a:srgbClr val="505050"/>
                    </a:gs>
                    <a:gs pos="100000">
                      <a:srgbClr val="505050"/>
                    </a:gs>
                  </a:gsLst>
                  <a:lin ang="5400000" scaled="0"/>
                </a:gradFill>
                <a:latin typeface="+mn-lt"/>
              </a:defRPr>
            </a:lvl1pPr>
          </a:lstStyle>
          <a:p>
            <a:pPr lvl="0"/>
            <a:r>
              <a:rPr lang="en-US" dirty="0"/>
              <a:t>Click to edit Master text styles</a:t>
            </a:r>
          </a:p>
        </p:txBody>
      </p:sp>
      <p:pic>
        <p:nvPicPr>
          <p:cNvPr id="8" name="Picture 7" descr="logo_8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22936" y="3047875"/>
            <a:ext cx="1780118" cy="381401"/>
          </a:xfrm>
          <a:prstGeom prst="rect">
            <a:avLst/>
          </a:prstGeom>
        </p:spPr>
      </p:pic>
    </p:spTree>
    <p:extLst>
      <p:ext uri="{BB962C8B-B14F-4D97-AF65-F5344CB8AC3E}">
        <p14:creationId xmlns:p14="http://schemas.microsoft.com/office/powerpoint/2010/main" val="38362267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ivider_LG Text">
    <p:spTree>
      <p:nvGrpSpPr>
        <p:cNvPr id="1" name=""/>
        <p:cNvGrpSpPr/>
        <p:nvPr/>
      </p:nvGrpSpPr>
      <p:grpSpPr>
        <a:xfrm>
          <a:off x="0" y="0"/>
          <a:ext cx="0" cy="0"/>
          <a:chOff x="0" y="0"/>
          <a:chExt cx="0" cy="0"/>
        </a:xfrm>
      </p:grpSpPr>
      <p:sp>
        <p:nvSpPr>
          <p:cNvPr id="4" name="Title 3"/>
          <p:cNvSpPr>
            <a:spLocks noGrp="1"/>
          </p:cNvSpPr>
          <p:nvPr>
            <p:ph type="title"/>
          </p:nvPr>
        </p:nvSpPr>
        <p:spPr>
          <a:xfrm>
            <a:off x="484725" y="2786219"/>
            <a:ext cx="11218332" cy="786540"/>
          </a:xfrm>
        </p:spPr>
        <p:txBody>
          <a:bodyPr>
            <a:spAutoFit/>
          </a:bodyPr>
          <a:lstStyle>
            <a:lvl1pPr>
              <a:lnSpc>
                <a:spcPct val="95000"/>
              </a:lnSpc>
              <a:defRPr sz="5300">
                <a:gradFill>
                  <a:gsLst>
                    <a:gs pos="0">
                      <a:srgbClr val="505050"/>
                    </a:gs>
                    <a:gs pos="100000">
                      <a:srgbClr val="505050"/>
                    </a:gs>
                  </a:gsLst>
                  <a:lin ang="5400000" scaled="0"/>
                </a:gradFill>
                <a:latin typeface="Segoe UI Light"/>
                <a:cs typeface="Segoe UI Light"/>
              </a:defRPr>
            </a:lvl1pPr>
          </a:lstStyle>
          <a:p>
            <a:r>
              <a:rPr lang="en-US" dirty="0"/>
              <a:t>Click to edit Master title style</a:t>
            </a:r>
          </a:p>
        </p:txBody>
      </p:sp>
      <p:sp>
        <p:nvSpPr>
          <p:cNvPr id="10" name="Content Placeholder 5"/>
          <p:cNvSpPr>
            <a:spLocks noGrp="1"/>
          </p:cNvSpPr>
          <p:nvPr>
            <p:ph sz="quarter" idx="12"/>
          </p:nvPr>
        </p:nvSpPr>
        <p:spPr>
          <a:xfrm>
            <a:off x="484719" y="5846033"/>
            <a:ext cx="7860997" cy="514552"/>
          </a:xfrm>
        </p:spPr>
        <p:txBody>
          <a:bodyPr anchor="b" anchorCtr="0">
            <a:normAutofit/>
          </a:bodyPr>
          <a:lstStyle>
            <a:lvl1pPr>
              <a:defRPr sz="1900">
                <a:gradFill>
                  <a:gsLst>
                    <a:gs pos="0">
                      <a:srgbClr val="505050"/>
                    </a:gs>
                    <a:gs pos="100000">
                      <a:srgbClr val="505050"/>
                    </a:gs>
                  </a:gsLst>
                  <a:lin ang="5400000" scaled="0"/>
                </a:gradFill>
                <a:latin typeface="+mn-lt"/>
              </a:defRPr>
            </a:lvl1pPr>
          </a:lstStyle>
          <a:p>
            <a:pPr lvl="0"/>
            <a:r>
              <a:rPr lang="en-US" dirty="0"/>
              <a:t>Click to edit Master text styles</a:t>
            </a:r>
          </a:p>
        </p:txBody>
      </p:sp>
    </p:spTree>
    <p:extLst>
      <p:ext uri="{BB962C8B-B14F-4D97-AF65-F5344CB8AC3E}">
        <p14:creationId xmlns:p14="http://schemas.microsoft.com/office/powerpoint/2010/main" val="7643166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84725" y="1702899"/>
            <a:ext cx="2578332" cy="4146552"/>
          </a:xfrm>
        </p:spPr>
        <p:txBody>
          <a:bodyPr/>
          <a:lstStyle/>
          <a:p>
            <a:r>
              <a:rPr lang="en-US" dirty="0"/>
              <a:t>Click to edit Master title style</a:t>
            </a:r>
          </a:p>
        </p:txBody>
      </p:sp>
      <p:sp>
        <p:nvSpPr>
          <p:cNvPr id="5" name="Content Placeholder 4"/>
          <p:cNvSpPr>
            <a:spLocks noGrp="1"/>
          </p:cNvSpPr>
          <p:nvPr>
            <p:ph sz="quarter" idx="14"/>
          </p:nvPr>
        </p:nvSpPr>
        <p:spPr>
          <a:xfrm>
            <a:off x="3657606" y="1702901"/>
            <a:ext cx="8045452" cy="1426373"/>
          </a:xfrm>
        </p:spPr>
        <p:txBody>
          <a:bodyPr/>
          <a:lstStyle>
            <a:lvl1pPr>
              <a:defRPr>
                <a:gradFill>
                  <a:gsLst>
                    <a:gs pos="0">
                      <a:srgbClr val="505050"/>
                    </a:gs>
                    <a:gs pos="100000">
                      <a:srgbClr val="505050"/>
                    </a:gs>
                  </a:gsLst>
                  <a:lin ang="5400000" scaled="0"/>
                </a:gradFill>
              </a:defRPr>
            </a:lvl1pPr>
            <a:lvl2pPr>
              <a:defRPr>
                <a:gradFill>
                  <a:gsLst>
                    <a:gs pos="0">
                      <a:srgbClr val="505050"/>
                    </a:gs>
                    <a:gs pos="100000">
                      <a:srgbClr val="505050"/>
                    </a:gs>
                  </a:gsLst>
                  <a:lin ang="5400000" scaled="0"/>
                </a:gradFill>
              </a:defRPr>
            </a:lvl2pPr>
            <a:lvl3pPr>
              <a:defRPr>
                <a:gradFill>
                  <a:gsLst>
                    <a:gs pos="0">
                      <a:srgbClr val="505050"/>
                    </a:gs>
                    <a:gs pos="100000">
                      <a:srgbClr val="505050"/>
                    </a:gs>
                  </a:gsLst>
                  <a:lin ang="5400000" scaled="0"/>
                </a:gradFill>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8"/>
          <p:cNvSpPr>
            <a:spLocks noGrp="1"/>
          </p:cNvSpPr>
          <p:nvPr>
            <p:ph type="body" sz="quarter" idx="15"/>
          </p:nvPr>
        </p:nvSpPr>
        <p:spPr>
          <a:xfrm>
            <a:off x="499534" y="503775"/>
            <a:ext cx="11203518" cy="715433"/>
          </a:xfrm>
        </p:spPr>
        <p:txBody>
          <a:bodyPr>
            <a:noAutofit/>
          </a:bodyPr>
          <a:lstStyle>
            <a:lvl1pPr>
              <a:defRPr sz="4800">
                <a:gradFill>
                  <a:gsLst>
                    <a:gs pos="0">
                      <a:srgbClr val="505050"/>
                    </a:gs>
                    <a:gs pos="100000">
                      <a:srgbClr val="505050"/>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16222483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499534" y="503769"/>
            <a:ext cx="11203518" cy="728133"/>
          </a:xfrm>
        </p:spPr>
        <p:txBody>
          <a:bodyPr vert="horz" lIns="0" tIns="0" rIns="0" bIns="0" rtlCol="0">
            <a:noAutofit/>
          </a:bodyPr>
          <a:lstStyle>
            <a:lvl1pPr>
              <a:defRPr lang="en-US" sz="4800" dirty="0" smtClean="0">
                <a:gradFill>
                  <a:gsLst>
                    <a:gs pos="0">
                      <a:srgbClr val="505050"/>
                    </a:gs>
                    <a:gs pos="100000">
                      <a:srgbClr val="505050"/>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2497837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5" y="3877271"/>
            <a:ext cx="6273419"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5" y="2075840"/>
            <a:ext cx="9860609"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1527937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Only_LG">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84718" y="1712387"/>
            <a:ext cx="8922691" cy="471924"/>
          </a:xfrm>
        </p:spPr>
        <p:txBody>
          <a:bodyPr/>
          <a:lstStyle>
            <a:lvl1pPr>
              <a:defRPr>
                <a:gradFill>
                  <a:gsLst>
                    <a:gs pos="0">
                      <a:srgbClr val="505050"/>
                    </a:gs>
                    <a:gs pos="100000">
                      <a:srgbClr val="505050"/>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25994058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mall Text_for Exhibits">
    <p:spTree>
      <p:nvGrpSpPr>
        <p:cNvPr id="1" name=""/>
        <p:cNvGrpSpPr/>
        <p:nvPr/>
      </p:nvGrpSpPr>
      <p:grpSpPr>
        <a:xfrm>
          <a:off x="0" y="0"/>
          <a:ext cx="0" cy="0"/>
          <a:chOff x="0" y="0"/>
          <a:chExt cx="0" cy="0"/>
        </a:xfrm>
      </p:grpSpPr>
      <p:sp>
        <p:nvSpPr>
          <p:cNvPr id="3" name="Title 2"/>
          <p:cNvSpPr>
            <a:spLocks noGrp="1"/>
          </p:cNvSpPr>
          <p:nvPr>
            <p:ph type="title"/>
          </p:nvPr>
        </p:nvSpPr>
        <p:spPr>
          <a:xfrm>
            <a:off x="484720" y="1702900"/>
            <a:ext cx="2584451" cy="41465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dirty="0"/>
            </a:lvl1pPr>
          </a:lstStyle>
          <a:p>
            <a:pPr lvl="0"/>
            <a:r>
              <a:rPr lang="en-US" dirty="0"/>
              <a:t>Click to edit Master title style</a:t>
            </a:r>
          </a:p>
        </p:txBody>
      </p:sp>
      <p:sp>
        <p:nvSpPr>
          <p:cNvPr id="4" name="Text Placeholder 8"/>
          <p:cNvSpPr>
            <a:spLocks noGrp="1"/>
          </p:cNvSpPr>
          <p:nvPr>
            <p:ph type="body" sz="quarter" idx="15"/>
          </p:nvPr>
        </p:nvSpPr>
        <p:spPr>
          <a:xfrm>
            <a:off x="499534" y="503769"/>
            <a:ext cx="11203518" cy="728133"/>
          </a:xfrm>
        </p:spPr>
        <p:txBody>
          <a:bodyPr vert="horz" lIns="0" tIns="0" rIns="0" bIns="0" rtlCol="0">
            <a:noAutofit/>
          </a:bodyPr>
          <a:lstStyle>
            <a:lvl1pPr>
              <a:defRPr lang="en-US" sz="4800" dirty="0" smtClean="0">
                <a:gradFill>
                  <a:gsLst>
                    <a:gs pos="0">
                      <a:srgbClr val="505050"/>
                    </a:gs>
                    <a:gs pos="100000">
                      <a:srgbClr val="505050"/>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29437074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lor Shape &amp; White Background">
    <p:spTree>
      <p:nvGrpSpPr>
        <p:cNvPr id="1" name=""/>
        <p:cNvGrpSpPr/>
        <p:nvPr/>
      </p:nvGrpSpPr>
      <p:grpSpPr>
        <a:xfrm>
          <a:off x="0" y="0"/>
          <a:ext cx="0" cy="0"/>
          <a:chOff x="0" y="0"/>
          <a:chExt cx="0" cy="0"/>
        </a:xfrm>
      </p:grpSpPr>
      <p:sp>
        <p:nvSpPr>
          <p:cNvPr id="8" name="Text Placeholder 13"/>
          <p:cNvSpPr>
            <a:spLocks noGrp="1"/>
          </p:cNvSpPr>
          <p:nvPr>
            <p:ph type="body" sz="quarter" idx="15"/>
          </p:nvPr>
        </p:nvSpPr>
        <p:spPr>
          <a:xfrm>
            <a:off x="4972053" y="3193043"/>
            <a:ext cx="6731001" cy="471924"/>
          </a:xfrm>
        </p:spPr>
        <p:txBody>
          <a:bodyPr vert="horz" lIns="0" tIns="0" rIns="0" bIns="0" rtlCol="0" anchor="ctr">
            <a:spAutoFit/>
          </a:bodyPr>
          <a:lstStyle>
            <a:lvl1pPr>
              <a:defRPr lang="en-US" dirty="0" smtClean="0">
                <a:gradFill>
                  <a:gsLst>
                    <a:gs pos="0">
                      <a:srgbClr val="505050"/>
                    </a:gs>
                    <a:gs pos="100000">
                      <a:srgbClr val="505050"/>
                    </a:gs>
                  </a:gsLst>
                  <a:lin ang="5400000" scaled="0"/>
                </a:gradFill>
              </a:defRPr>
            </a:lvl1pPr>
          </a:lstStyle>
          <a:p>
            <a:pPr lvl="0"/>
            <a:r>
              <a:rPr lang="en-US" dirty="0"/>
              <a:t>Click to edit Master text styles</a:t>
            </a:r>
          </a:p>
        </p:txBody>
      </p:sp>
      <p:sp>
        <p:nvSpPr>
          <p:cNvPr id="14" name="Title 1"/>
          <p:cNvSpPr>
            <a:spLocks noGrp="1"/>
          </p:cNvSpPr>
          <p:nvPr>
            <p:ph type="ctrTitle"/>
          </p:nvPr>
        </p:nvSpPr>
        <p:spPr>
          <a:xfrm>
            <a:off x="484722"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505050">
              <a:alpha val="80000"/>
            </a:srgbClr>
          </a:solidFill>
          <a:ln>
            <a:noFill/>
          </a:ln>
          <a:extLst/>
        </p:spPr>
        <p:txBody>
          <a:bodyPr vert="horz" wrap="square" lIns="243751" tIns="0" rIns="243751" bIns="0" numCol="1" anchor="ctr" anchorCtr="0" compatLnSpc="1">
            <a:prstTxWarp prst="textNoShape">
              <a:avLst/>
            </a:prstTxWarp>
          </a:bodyPr>
          <a:lstStyle>
            <a:lvl1pPr>
              <a:lnSpc>
                <a:spcPct val="95000"/>
              </a:lnSpc>
              <a:defRPr lang="en-US" sz="3200" kern="1200" dirty="0" smtClean="0">
                <a:solidFill>
                  <a:schemeClr val="bg1"/>
                </a:solidFill>
                <a:latin typeface="Segoe UI Light"/>
                <a:ea typeface="ＭＳ Ｐゴシック" charset="0"/>
                <a:cs typeface="Segoe UI Light"/>
              </a:defRPr>
            </a:lvl1pPr>
          </a:lstStyle>
          <a:p>
            <a:pPr marL="0" lvl="0" indent="0" algn="l" defTabSz="1218757" rtl="0" eaLnBrk="1" fontAlgn="base" latinLnBrk="0" hangingPunct="1">
              <a:lnSpc>
                <a:spcPct val="100000"/>
              </a:lnSpc>
              <a:spcBef>
                <a:spcPct val="0"/>
              </a:spcBef>
              <a:spcAft>
                <a:spcPct val="0"/>
              </a:spcAft>
              <a:buFontTx/>
              <a:buNone/>
            </a:pPr>
            <a:r>
              <a:rPr lang="en-US" dirty="0"/>
              <a:t>Click to edit Master title style</a:t>
            </a:r>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2" y="6054605"/>
            <a:ext cx="1341117" cy="45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8137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icture Shape &amp; White Background">
    <p:spTree>
      <p:nvGrpSpPr>
        <p:cNvPr id="1" name=""/>
        <p:cNvGrpSpPr/>
        <p:nvPr/>
      </p:nvGrpSpPr>
      <p:grpSpPr>
        <a:xfrm>
          <a:off x="0" y="0"/>
          <a:ext cx="0" cy="0"/>
          <a:chOff x="0" y="0"/>
          <a:chExt cx="0" cy="0"/>
        </a:xfrm>
      </p:grpSpPr>
      <p:sp>
        <p:nvSpPr>
          <p:cNvPr id="6" name="Picture Placeholder 12"/>
          <p:cNvSpPr>
            <a:spLocks noGrp="1"/>
          </p:cNvSpPr>
          <p:nvPr>
            <p:ph type="pic" sz="quarter" idx="16"/>
          </p:nvPr>
        </p:nvSpPr>
        <p:spPr>
          <a:xfrm>
            <a:off x="482600" y="2725219"/>
            <a:ext cx="3998976" cy="140756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lvl1pPr>
              <a:defRPr>
                <a:solidFill>
                  <a:srgbClr val="505050"/>
                </a:solidFill>
              </a:defRPr>
            </a:lvl1pPr>
          </a:lstStyle>
          <a:p>
            <a:r>
              <a:rPr lang="en-US" dirty="0"/>
              <a:t>Drag picture to placeholder or click icon to add</a:t>
            </a:r>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2" y="6054605"/>
            <a:ext cx="1341117" cy="453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3"/>
          <p:cNvSpPr>
            <a:spLocks noGrp="1"/>
          </p:cNvSpPr>
          <p:nvPr>
            <p:ph type="body" sz="quarter" idx="15"/>
          </p:nvPr>
        </p:nvSpPr>
        <p:spPr>
          <a:xfrm>
            <a:off x="4972053" y="3193043"/>
            <a:ext cx="6731001" cy="471924"/>
          </a:xfrm>
        </p:spPr>
        <p:txBody>
          <a:bodyPr vert="horz" lIns="0" tIns="0" rIns="0" bIns="0" rtlCol="0" anchor="ctr">
            <a:spAutoFit/>
          </a:bodyPr>
          <a:lstStyle>
            <a:lvl1pPr>
              <a:defRPr lang="en-US" dirty="0" smtClean="0"/>
            </a:lvl1pPr>
          </a:lstStyle>
          <a:p>
            <a:pPr lvl="0"/>
            <a:r>
              <a:rPr lang="en-US" dirty="0"/>
              <a:t>Click to edit Master text styles</a:t>
            </a:r>
          </a:p>
        </p:txBody>
      </p:sp>
    </p:spTree>
    <p:extLst>
      <p:ext uri="{BB962C8B-B14F-4D97-AF65-F5344CB8AC3E}">
        <p14:creationId xmlns:p14="http://schemas.microsoft.com/office/powerpoint/2010/main" val="40920680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2321347" y="1991252"/>
            <a:ext cx="8027558" cy="291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9995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3_Blank Color 1 Layout">
    <p:bg>
      <p:bgPr>
        <a:solidFill>
          <a:srgbClr val="9B4F96"/>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34030" y="6289675"/>
            <a:ext cx="191978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512900" y="1768479"/>
            <a:ext cx="11231365" cy="2573012"/>
          </a:xfrm>
          <a:prstGeom prst="rect">
            <a:avLst/>
          </a:prstGeo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lvl="0"/>
            <a:r>
              <a:rPr lang="en-US" dirty="0"/>
              <a:t>Click to edit Master text styles</a:t>
            </a:r>
          </a:p>
        </p:txBody>
      </p:sp>
      <p:sp>
        <p:nvSpPr>
          <p:cNvPr id="4" name="Text Placeholder 8"/>
          <p:cNvSpPr>
            <a:spLocks noGrp="1"/>
          </p:cNvSpPr>
          <p:nvPr>
            <p:ph type="body" sz="quarter" idx="11"/>
          </p:nvPr>
        </p:nvSpPr>
        <p:spPr>
          <a:xfrm>
            <a:off x="512898" y="3219167"/>
            <a:ext cx="7515594" cy="467820"/>
          </a:xfrm>
          <a:prstGeom prst="rect">
            <a:avLst/>
          </a:prstGeo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828906022"/>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Divider_Color LG Text">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484719" y="5797653"/>
            <a:ext cx="7860997" cy="562933"/>
          </a:xfrm>
        </p:spPr>
        <p:txBody>
          <a:bodyPr anchor="b" anchorCtr="0">
            <a:normAutofit/>
          </a:bodyPr>
          <a:lstStyle>
            <a:lvl1pPr>
              <a:defRPr sz="1900">
                <a:solidFill>
                  <a:schemeClr val="bg1"/>
                </a:solidFill>
                <a:latin typeface="+mn-lt"/>
              </a:defRPr>
            </a:lvl1pPr>
          </a:lstStyle>
          <a:p>
            <a:pPr lvl="0"/>
            <a:r>
              <a:rPr lang="en-US" dirty="0"/>
              <a:t>Click to edit Master text styles</a:t>
            </a:r>
          </a:p>
        </p:txBody>
      </p:sp>
      <p:sp>
        <p:nvSpPr>
          <p:cNvPr id="10" name="Title 9"/>
          <p:cNvSpPr>
            <a:spLocks noGrp="1"/>
          </p:cNvSpPr>
          <p:nvPr>
            <p:ph type="title"/>
          </p:nvPr>
        </p:nvSpPr>
        <p:spPr>
          <a:xfrm>
            <a:off x="484725" y="2786219"/>
            <a:ext cx="11218332" cy="786540"/>
          </a:xfrm>
        </p:spPr>
        <p:txBody>
          <a:bodyPr>
            <a:spAutoFit/>
          </a:bodyPr>
          <a:lstStyle>
            <a:lvl1pPr>
              <a:lnSpc>
                <a:spcPct val="95000"/>
              </a:lnSpc>
              <a:defRPr sz="5300">
                <a:solidFill>
                  <a:schemeClr val="bg1"/>
                </a:solidFill>
                <a:latin typeface="Segoe UI Light"/>
                <a:cs typeface="Segoe UI Light"/>
              </a:defRPr>
            </a:lvl1pPr>
          </a:lstStyle>
          <a:p>
            <a:r>
              <a:rPr lang="en-US" dirty="0"/>
              <a:t>Click to edit Master title style</a:t>
            </a:r>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2" y="6054605"/>
            <a:ext cx="1341117" cy="45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256856"/>
      </p:ext>
    </p:extLst>
  </p:cSld>
  <p:clrMapOvr>
    <a:overrideClrMapping bg1="lt1" tx1="dk1" bg2="lt2" tx2="dk2" accent1="accent1" accent2="accent2" accent3="accent3" accent4="accent4" accent5="accent5" accent6="accent6" hlink="hlink" folHlink="folHlink"/>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p:cNvSpPr/>
          <p:nvPr userDrawn="1"/>
        </p:nvSpPr>
        <p:spPr bwMode="auto">
          <a:xfrm>
            <a:off x="1"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8" name="Textfeld 7"/>
          <p:cNvSpPr txBox="1"/>
          <p:nvPr userDrawn="1"/>
        </p:nvSpPr>
        <p:spPr>
          <a:xfrm>
            <a:off x="10541681" y="649354"/>
            <a:ext cx="65" cy="820546"/>
          </a:xfrm>
          <a:prstGeom prst="rect">
            <a:avLst/>
          </a:prstGeom>
          <a:noFill/>
        </p:spPr>
        <p:txBody>
          <a:bodyPr wrap="none" lIns="0" tIns="0" rIns="0" bIns="0" rtlCol="0">
            <a:spAutoFit/>
          </a:bodyPr>
          <a:lstStyle/>
          <a:p>
            <a:pPr defTabSz="1218895"/>
            <a:endParaRPr lang="de-DE" sz="5332" dirty="0" err="1">
              <a:gradFill>
                <a:gsLst>
                  <a:gs pos="0">
                    <a:prstClr val="white"/>
                  </a:gs>
                  <a:gs pos="86000">
                    <a:prstClr val="white"/>
                  </a:gs>
                </a:gsLst>
                <a:lin ang="5400000" scaled="0"/>
              </a:gradFill>
              <a:latin typeface="Segoe UI Light"/>
            </a:endParaRPr>
          </a:p>
        </p:txBody>
      </p:sp>
      <p:sp>
        <p:nvSpPr>
          <p:cNvPr id="9" name="Rechteck 8"/>
          <p:cNvSpPr/>
          <p:nvPr userDrawn="1"/>
        </p:nvSpPr>
        <p:spPr>
          <a:xfrm>
            <a:off x="7189854" y="1320151"/>
            <a:ext cx="2032001" cy="2032000"/>
          </a:xfrm>
          <a:prstGeom prst="rect">
            <a:avLst/>
          </a:prstGeom>
          <a:solidFill>
            <a:srgbClr val="00B0F0"/>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vert="horz" wrap="none" lIns="95975" tIns="0" rIns="95975" bIns="95975" rtlCol="0" anchor="b"/>
          <a:lstStyle/>
          <a:p>
            <a:pPr defTabSz="1218895"/>
            <a:endParaRPr lang="de-DE" sz="2399" dirty="0">
              <a:solidFill>
                <a:prstClr val="white"/>
              </a:solidFill>
              <a:latin typeface="Segoe UI Light" pitchFamily="34" charset="0"/>
              <a:ea typeface="Segoe UI" pitchFamily="34" charset="0"/>
              <a:cs typeface="Arial" pitchFamily="34" charset="0"/>
            </a:endParaRPr>
          </a:p>
        </p:txBody>
      </p:sp>
      <p:sp>
        <p:nvSpPr>
          <p:cNvPr id="10" name="Rechteck 9"/>
          <p:cNvSpPr/>
          <p:nvPr userDrawn="1"/>
        </p:nvSpPr>
        <p:spPr>
          <a:xfrm>
            <a:off x="719403" y="1314480"/>
            <a:ext cx="2032000" cy="4248960"/>
          </a:xfrm>
          <a:prstGeom prst="rect">
            <a:avLst/>
          </a:prstGeom>
          <a:solidFill>
            <a:srgbClr val="00B0F0"/>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vert="vert270" lIns="187911" tIns="125274" rIns="187911" bIns="125274" rtlCol="0" anchor="b"/>
          <a:lstStyle/>
          <a:p>
            <a:pPr defTabSz="1218895"/>
            <a:endParaRPr lang="en-US" sz="1866" dirty="0">
              <a:solidFill>
                <a:prstClr val="white"/>
              </a:solidFill>
              <a:latin typeface="Segoe UI Light"/>
              <a:ea typeface="Segoe UI" pitchFamily="34" charset="0"/>
              <a:cs typeface="Arial" pitchFamily="34" charset="0"/>
            </a:endParaRPr>
          </a:p>
        </p:txBody>
      </p:sp>
      <p:sp>
        <p:nvSpPr>
          <p:cNvPr id="11" name="Rechteck 10"/>
          <p:cNvSpPr/>
          <p:nvPr userDrawn="1"/>
        </p:nvSpPr>
        <p:spPr>
          <a:xfrm>
            <a:off x="2873325" y="1314480"/>
            <a:ext cx="2032000" cy="2037672"/>
          </a:xfrm>
          <a:prstGeom prst="rect">
            <a:avLst/>
          </a:prstGeom>
          <a:solidFill>
            <a:srgbClr val="1B559F"/>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1416" rIns="0" rtlCol="0" anchor="b"/>
          <a:lstStyle/>
          <a:p>
            <a:pPr defTabSz="1218895"/>
            <a:r>
              <a:rPr lang="en-US" sz="2399" dirty="0">
                <a:solidFill>
                  <a:prstClr val="white"/>
                </a:solidFill>
                <a:latin typeface="Segoe UI Light" pitchFamily="34" charset="0"/>
                <a:ea typeface="Segoe UI" pitchFamily="34" charset="0"/>
                <a:cs typeface="Arial" pitchFamily="34" charset="0"/>
              </a:rPr>
              <a:t>Berlin</a:t>
            </a:r>
          </a:p>
          <a:p>
            <a:pPr defTabSz="1218895"/>
            <a:r>
              <a:rPr lang="de-DE" sz="2399" dirty="0">
                <a:solidFill>
                  <a:prstClr val="white"/>
                </a:solidFill>
                <a:latin typeface="Segoe UI Light" pitchFamily="34" charset="0"/>
                <a:ea typeface="Segoe UI" pitchFamily="34" charset="0"/>
                <a:cs typeface="Arial" pitchFamily="34" charset="0"/>
              </a:rPr>
              <a:t>14.-15.09.2012</a:t>
            </a:r>
          </a:p>
        </p:txBody>
      </p:sp>
      <p:sp>
        <p:nvSpPr>
          <p:cNvPr id="12" name="Rechteck 11"/>
          <p:cNvSpPr/>
          <p:nvPr userDrawn="1"/>
        </p:nvSpPr>
        <p:spPr>
          <a:xfrm>
            <a:off x="5035931" y="1314480"/>
            <a:ext cx="2032000" cy="2037672"/>
          </a:xfrm>
          <a:prstGeom prst="rect">
            <a:avLst/>
          </a:prstGeom>
          <a:solidFill>
            <a:srgbClr val="00B0F0"/>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91416" rIns="0" rtlCol="0" anchor="b"/>
          <a:lstStyle/>
          <a:p>
            <a:pPr defTabSz="1218895"/>
            <a:endParaRPr lang="de-DE" sz="2399" dirty="0">
              <a:solidFill>
                <a:prstClr val="white"/>
              </a:solidFill>
              <a:latin typeface="Segoe UI Light" pitchFamily="34" charset="0"/>
              <a:ea typeface="Segoe UI" pitchFamily="34" charset="0"/>
              <a:cs typeface="Arial" pitchFamily="34" charset="0"/>
            </a:endParaRPr>
          </a:p>
        </p:txBody>
      </p:sp>
      <p:sp>
        <p:nvSpPr>
          <p:cNvPr id="15" name="Rechteck 14"/>
          <p:cNvSpPr/>
          <p:nvPr userDrawn="1"/>
        </p:nvSpPr>
        <p:spPr>
          <a:xfrm rot="5400000">
            <a:off x="9299423" y="1329431"/>
            <a:ext cx="984596" cy="954696"/>
          </a:xfrm>
          <a:prstGeom prst="rect">
            <a:avLst/>
          </a:prstGeom>
          <a:solidFill>
            <a:srgbClr val="00B0F0"/>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vert="vert270" lIns="187911" tIns="125274" rIns="187911" bIns="125274" rtlCol="0" anchor="b"/>
          <a:lstStyle/>
          <a:p>
            <a:pPr defTabSz="1218895"/>
            <a:endParaRPr lang="de-DE" sz="4266" b="1" dirty="0">
              <a:solidFill>
                <a:prstClr val="white"/>
              </a:solidFill>
              <a:latin typeface="Segoe UI Light"/>
              <a:ea typeface="Segoe UI" pitchFamily="34" charset="0"/>
              <a:cs typeface="Segoe UI Light" pitchFamily="34" charset="0"/>
            </a:endParaRPr>
          </a:p>
        </p:txBody>
      </p:sp>
      <p:sp>
        <p:nvSpPr>
          <p:cNvPr id="16" name="Rechteck 15"/>
          <p:cNvSpPr/>
          <p:nvPr userDrawn="1"/>
        </p:nvSpPr>
        <p:spPr>
          <a:xfrm rot="5400000">
            <a:off x="9299423" y="2382507"/>
            <a:ext cx="984596" cy="954696"/>
          </a:xfrm>
          <a:prstGeom prst="rect">
            <a:avLst/>
          </a:prstGeom>
          <a:solidFill>
            <a:srgbClr val="00B0F0"/>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vert="vert270" lIns="143963" tIns="47988" rIns="143963" bIns="47988" rtlCol="0" anchor="ctr" anchorCtr="0"/>
          <a:lstStyle/>
          <a:p>
            <a:pPr algn="ctr" defTabSz="1218895"/>
            <a:endParaRPr lang="de-DE" sz="1333" dirty="0">
              <a:solidFill>
                <a:srgbClr val="FF0000"/>
              </a:solidFill>
              <a:ea typeface="Segoe UI" pitchFamily="34" charset="0"/>
              <a:cs typeface="Segoe UI Light" pitchFamily="34" charset="0"/>
            </a:endParaRPr>
          </a:p>
        </p:txBody>
      </p:sp>
      <p:sp>
        <p:nvSpPr>
          <p:cNvPr id="17" name="Rechteck 16"/>
          <p:cNvSpPr/>
          <p:nvPr userDrawn="1"/>
        </p:nvSpPr>
        <p:spPr>
          <a:xfrm rot="5400000">
            <a:off x="6627489" y="1921859"/>
            <a:ext cx="2051161" cy="5232001"/>
          </a:xfrm>
          <a:prstGeom prst="rect">
            <a:avLst/>
          </a:prstGeom>
          <a:solidFill>
            <a:srgbClr val="00B0F0"/>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vert="vert270" lIns="187911" tIns="125274" rIns="187911" bIns="125274" rtlCol="0" anchor="b"/>
          <a:lstStyle/>
          <a:p>
            <a:pPr defTabSz="1218895"/>
            <a:endParaRPr lang="de-DE" sz="1866" b="1" dirty="0">
              <a:solidFill>
                <a:prstClr val="white"/>
              </a:solidFill>
              <a:latin typeface="Segoe UI Light"/>
              <a:ea typeface="Segoe UI" pitchFamily="34" charset="0"/>
              <a:cs typeface="Segoe UI Light" pitchFamily="34" charset="0"/>
            </a:endParaRPr>
          </a:p>
        </p:txBody>
      </p:sp>
      <p:pic>
        <p:nvPicPr>
          <p:cNvPr id="19" name="Picture 4" descr="C:\Users\mzawrel\AppData\Local\Microsoft\Windows\Temporary Internet Files\Content.IE5\XY6HWCDA\MP900403480[1].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ackgroundRemoval t="9961" b="99805" l="33236" r="70278">
                        <a14:backgroundMark x1="39385" y1="95898" x2="46413" y2="92383"/>
                        <a14:backgroundMark x1="61054" y1="96094" x2="65300" y2="91016"/>
                      </a14:backgroundRemoval>
                    </a14:imgEffect>
                  </a14:imgLayer>
                </a14:imgProps>
              </a:ext>
              <a:ext uri="{28A0092B-C50C-407E-A947-70E740481C1C}">
                <a14:useLocalDpi xmlns:a14="http://schemas.microsoft.com/office/drawing/2010/main" val="0"/>
              </a:ext>
            </a:extLst>
          </a:blip>
          <a:srcRect t="19312"/>
          <a:stretch/>
        </p:blipFill>
        <p:spPr bwMode="auto">
          <a:xfrm>
            <a:off x="3695734" y="1383584"/>
            <a:ext cx="1545469" cy="146935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0" hasCustomPrompt="1"/>
          </p:nvPr>
        </p:nvSpPr>
        <p:spPr>
          <a:xfrm>
            <a:off x="5090452" y="3606000"/>
            <a:ext cx="5037851" cy="1550937"/>
          </a:xfrm>
        </p:spPr>
        <p:txBody>
          <a:bodyPr/>
          <a:lstStyle>
            <a:lvl1pPr marL="0" indent="0">
              <a:buNone/>
              <a:defRPr lang="en-US" sz="5599" i="0" kern="1200" spc="-133" baseline="0" dirty="0" smtClean="0">
                <a:gradFill>
                  <a:gsLst>
                    <a:gs pos="0">
                      <a:schemeClr val="tx1"/>
                    </a:gs>
                    <a:gs pos="100000">
                      <a:schemeClr val="tx1"/>
                    </a:gs>
                  </a:gsLst>
                  <a:lin ang="5400000" scaled="0"/>
                </a:gradFill>
                <a:latin typeface="+mj-lt"/>
                <a:ea typeface="+mn-ea"/>
                <a:cs typeface="Arial"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Titel</a:t>
            </a:r>
            <a:r>
              <a:rPr lang="en-US" dirty="0"/>
              <a:t> der </a:t>
            </a:r>
            <a:r>
              <a:rPr lang="en-US" dirty="0" err="1"/>
              <a:t>Präsentation</a:t>
            </a:r>
            <a:endParaRPr lang="en-US" dirty="0"/>
          </a:p>
        </p:txBody>
      </p:sp>
      <p:sp>
        <p:nvSpPr>
          <p:cNvPr id="4" name="Text Placeholder 8"/>
          <p:cNvSpPr>
            <a:spLocks noGrp="1"/>
          </p:cNvSpPr>
          <p:nvPr>
            <p:ph type="body" sz="quarter" idx="11" hasCustomPrompt="1"/>
          </p:nvPr>
        </p:nvSpPr>
        <p:spPr>
          <a:xfrm>
            <a:off x="5136079" y="5208836"/>
            <a:ext cx="4992224" cy="332270"/>
          </a:xfrm>
        </p:spPr>
        <p:txBody>
          <a:bodyPr/>
          <a:lstStyle>
            <a:lvl1pPr marL="0" indent="0">
              <a:buNone/>
              <a:defRPr lang="en-US" sz="2399" kern="1200" spc="-133" baseline="0" dirty="0">
                <a:gradFill>
                  <a:gsLst>
                    <a:gs pos="0">
                      <a:schemeClr val="tx1"/>
                    </a:gs>
                    <a:gs pos="100000">
                      <a:schemeClr val="tx1"/>
                    </a:gs>
                  </a:gsLst>
                  <a:lin ang="5400000" scaled="0"/>
                </a:gradFill>
                <a:latin typeface="Segoe UI Light" pitchFamily="34" charset="0"/>
                <a:ea typeface="+mn-ea"/>
                <a:cs typeface="Arial"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Vorname</a:t>
            </a:r>
            <a:r>
              <a:rPr lang="en-US" dirty="0"/>
              <a:t> &amp; </a:t>
            </a:r>
            <a:r>
              <a:rPr lang="en-US" dirty="0" err="1"/>
              <a:t>Nachname</a:t>
            </a:r>
            <a:r>
              <a:rPr lang="en-US" dirty="0"/>
              <a:t> (Referent)</a:t>
            </a:r>
          </a:p>
        </p:txBody>
      </p:sp>
      <p:pic>
        <p:nvPicPr>
          <p:cNvPr id="22" name="Picture 26" descr="Description: Description: Description: Description: Description: Description: Beschreibung: Beschreibung: ms-OEM_bL"/>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23" name="Bild 7" descr="Agent.jpg"/>
          <p:cNvPicPr>
            <a:picLocks noChangeAspect="1"/>
          </p:cNvPicPr>
          <p:nvPr userDrawn="1"/>
        </p:nvPicPr>
        <p:blipFill rotWithShape="1">
          <a:blip r:embed="rId5" cstate="print">
            <a:extLst>
              <a:ext uri="{28A0092B-C50C-407E-A947-70E740481C1C}">
                <a14:useLocalDpi xmlns:a14="http://schemas.microsoft.com/office/drawing/2010/main" val="0"/>
              </a:ext>
            </a:extLst>
          </a:blip>
          <a:srcRect l="10438" t="11600" b="16156"/>
          <a:stretch/>
        </p:blipFill>
        <p:spPr>
          <a:xfrm>
            <a:off x="719403" y="1320149"/>
            <a:ext cx="2032000" cy="4243291"/>
          </a:xfrm>
          <a:prstGeom prst="rect">
            <a:avLst/>
          </a:prstGeom>
        </p:spPr>
      </p:pic>
      <p:pic>
        <p:nvPicPr>
          <p:cNvPr id="1026" name="Picture 2" descr="C:\Users\S.Waldmann\AppData\Local\Microsoft\Windows\Temporary Internet Files\Content.Outlook\9LEHM6DN\Operation_Elite_Wapp#3C4AC9 (2).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873323" y="3512278"/>
            <a:ext cx="2032000" cy="2051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517138"/>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80000" y="480002"/>
            <a:ext cx="11231365" cy="775469"/>
          </a:xfrm>
        </p:spPr>
        <p:txBody>
          <a:bodyPr/>
          <a:lstStyle>
            <a:lvl1pPr marL="0" indent="0">
              <a:buNone/>
              <a:defRPr lang="en-US" sz="5599" i="0" kern="1200" spc="-133" baseline="0" dirty="0" smtClean="0">
                <a:gradFill>
                  <a:gsLst>
                    <a:gs pos="0">
                      <a:schemeClr val="tx1"/>
                    </a:gs>
                    <a:gs pos="100000">
                      <a:schemeClr val="tx1"/>
                    </a:gs>
                  </a:gsLst>
                  <a:lin ang="5400000" scaled="0"/>
                </a:gradFill>
                <a:latin typeface="+mj-lt"/>
                <a:ea typeface="+mn-ea"/>
                <a:cs typeface="Arial"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Agendatitel</a:t>
            </a:r>
            <a:r>
              <a:rPr lang="en-US" dirty="0"/>
              <a:t> (Segoe UI Light, 42 pt)</a:t>
            </a:r>
          </a:p>
        </p:txBody>
      </p:sp>
      <p:sp>
        <p:nvSpPr>
          <p:cNvPr id="7" name="Rechteck 6"/>
          <p:cNvSpPr/>
          <p:nvPr userDrawn="1"/>
        </p:nvSpPr>
        <p:spPr bwMode="auto">
          <a:xfrm>
            <a:off x="1" y="2422800"/>
            <a:ext cx="12192000" cy="4435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9"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41214" y="5925278"/>
            <a:ext cx="1674733" cy="1183963"/>
          </a:xfrm>
          <a:prstGeom prst="rect">
            <a:avLst/>
          </a:prstGeom>
        </p:spPr>
      </p:pic>
      <p:sp>
        <p:nvSpPr>
          <p:cNvPr id="4" name="Text Placeholder 8"/>
          <p:cNvSpPr>
            <a:spLocks noGrp="1"/>
          </p:cNvSpPr>
          <p:nvPr>
            <p:ph type="body" sz="quarter" idx="11" hasCustomPrompt="1"/>
          </p:nvPr>
        </p:nvSpPr>
        <p:spPr>
          <a:xfrm>
            <a:off x="3983765" y="2640000"/>
            <a:ext cx="7728235" cy="443070"/>
          </a:xfrm>
        </p:spPr>
        <p:txBody>
          <a:bodyPr/>
          <a:lstStyle>
            <a:lvl1pPr marL="0" indent="0">
              <a:buNone/>
              <a:defRPr lang="en-US" sz="3199" kern="1200" spc="-133" baseline="0" dirty="0">
                <a:solidFill>
                  <a:schemeClr val="bg1"/>
                </a:solidFill>
                <a:latin typeface="Segoe UI" pitchFamily="34" charset="0"/>
                <a:ea typeface="Segoe UI" pitchFamily="34" charset="0"/>
                <a:cs typeface="Segoe UI"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Inhalt</a:t>
            </a:r>
            <a:r>
              <a:rPr lang="en-US" dirty="0"/>
              <a:t> (Segoe UI, 24 pt)</a:t>
            </a:r>
          </a:p>
        </p:txBody>
      </p:sp>
      <p:cxnSp>
        <p:nvCxnSpPr>
          <p:cNvPr id="3" name="Gerade Verbindung 2"/>
          <p:cNvCxnSpPr/>
          <p:nvPr userDrawn="1"/>
        </p:nvCxnSpPr>
        <p:spPr>
          <a:xfrm>
            <a:off x="3552000" y="2422800"/>
            <a:ext cx="0" cy="44352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00829"/>
      </p:ext>
    </p:extLst>
  </p:cSld>
  <p:clrMapOvr>
    <a:masterClrMapping/>
  </p:clrMapOvr>
  <p:transition>
    <p:fade/>
  </p:transition>
  <p:hf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ntent (Variante A)">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943873" y="480001"/>
            <a:ext cx="6767493" cy="1723292"/>
          </a:xfrm>
        </p:spPr>
        <p:txBody>
          <a:bodyPr/>
          <a:lstStyle>
            <a:lvl1pPr marL="0" indent="0">
              <a:buNone/>
              <a:defRPr lang="en-US" sz="5599" i="0" kern="1200" spc="-133" baseline="0" dirty="0" smtClean="0">
                <a:gradFill>
                  <a:gsLst>
                    <a:gs pos="0">
                      <a:schemeClr val="tx1"/>
                    </a:gs>
                    <a:gs pos="100000">
                      <a:schemeClr val="tx1"/>
                    </a:gs>
                  </a:gsLst>
                  <a:lin ang="5400000" scaled="0"/>
                </a:gradFill>
                <a:latin typeface="+mj-lt"/>
                <a:ea typeface="+mn-ea"/>
                <a:cs typeface="Arial"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Folientitel</a:t>
            </a:r>
            <a:endParaRPr lang="en-US" dirty="0"/>
          </a:p>
          <a:p>
            <a:pPr marL="0" lvl="0" indent="0" algn="l" defTabSz="1218795" rtl="0" eaLnBrk="1" latinLnBrk="0" hangingPunct="1">
              <a:lnSpc>
                <a:spcPct val="90000"/>
              </a:lnSpc>
              <a:spcBef>
                <a:spcPct val="20000"/>
              </a:spcBef>
              <a:buSzPct val="90000"/>
              <a:buFont typeface="Arial" pitchFamily="34" charset="0"/>
              <a:buNone/>
            </a:pPr>
            <a:r>
              <a:rPr lang="en-US" dirty="0"/>
              <a:t>(Segoe UI Light, 42 pt)</a:t>
            </a:r>
          </a:p>
        </p:txBody>
      </p:sp>
      <p:sp>
        <p:nvSpPr>
          <p:cNvPr id="7" name="Rechteck 6"/>
          <p:cNvSpPr/>
          <p:nvPr userDrawn="1"/>
        </p:nvSpPr>
        <p:spPr bwMode="auto">
          <a:xfrm>
            <a:off x="1" y="2422800"/>
            <a:ext cx="12192000" cy="4435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9"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3873" y="5925278"/>
            <a:ext cx="1674733" cy="1183963"/>
          </a:xfrm>
          <a:prstGeom prst="rect">
            <a:avLst/>
          </a:prstGeom>
        </p:spPr>
      </p:pic>
      <p:sp>
        <p:nvSpPr>
          <p:cNvPr id="4" name="Text Placeholder 8"/>
          <p:cNvSpPr>
            <a:spLocks noGrp="1"/>
          </p:cNvSpPr>
          <p:nvPr>
            <p:ph type="body" sz="quarter" idx="11" hasCustomPrompt="1"/>
          </p:nvPr>
        </p:nvSpPr>
        <p:spPr>
          <a:xfrm>
            <a:off x="4943871" y="2640000"/>
            <a:ext cx="6672118" cy="443070"/>
          </a:xfrm>
        </p:spPr>
        <p:txBody>
          <a:bodyPr/>
          <a:lstStyle>
            <a:lvl1pPr marL="0" indent="0">
              <a:buNone/>
              <a:defRPr lang="en-US" sz="3199" kern="1200" spc="-133" baseline="0" dirty="0">
                <a:solidFill>
                  <a:schemeClr val="bg1"/>
                </a:solidFill>
                <a:latin typeface="Segoe UI" pitchFamily="34" charset="0"/>
                <a:ea typeface="Segoe UI" pitchFamily="34" charset="0"/>
                <a:cs typeface="Segoe UI"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Inhalt</a:t>
            </a:r>
            <a:r>
              <a:rPr lang="en-US" dirty="0"/>
              <a:t> (Segoe UI, 24 pt)</a:t>
            </a:r>
          </a:p>
        </p:txBody>
      </p:sp>
      <p:sp>
        <p:nvSpPr>
          <p:cNvPr id="2" name="Rechteck 1"/>
          <p:cNvSpPr/>
          <p:nvPr userDrawn="1"/>
        </p:nvSpPr>
        <p:spPr bwMode="auto">
          <a:xfrm>
            <a:off x="0" y="0"/>
            <a:ext cx="4560001" cy="6859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de-DE" sz="2399" spc="-67" dirty="0">
              <a:gradFill>
                <a:gsLst>
                  <a:gs pos="0">
                    <a:srgbClr val="FFFFFF"/>
                  </a:gs>
                  <a:gs pos="100000">
                    <a:srgbClr val="FFFFFF"/>
                  </a:gs>
                </a:gsLst>
                <a:lin ang="5400000" scaled="0"/>
              </a:gradFill>
              <a:ea typeface="Segoe UI" pitchFamily="34" charset="0"/>
              <a:cs typeface="Segoe UI" pitchFamily="34" charset="0"/>
            </a:endParaRPr>
          </a:p>
        </p:txBody>
      </p:sp>
      <p:cxnSp>
        <p:nvCxnSpPr>
          <p:cNvPr id="5" name="Gerade Verbindung 4"/>
          <p:cNvCxnSpPr/>
          <p:nvPr userDrawn="1"/>
        </p:nvCxnSpPr>
        <p:spPr>
          <a:xfrm>
            <a:off x="4550400" y="0"/>
            <a:ext cx="0" cy="68592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feld 11"/>
          <p:cNvSpPr txBox="1"/>
          <p:nvPr userDrawn="1"/>
        </p:nvSpPr>
        <p:spPr>
          <a:xfrm>
            <a:off x="1295466" y="3236979"/>
            <a:ext cx="1824203" cy="574260"/>
          </a:xfrm>
          <a:prstGeom prst="rect">
            <a:avLst/>
          </a:prstGeom>
          <a:noFill/>
        </p:spPr>
        <p:txBody>
          <a:bodyPr wrap="square" lIns="0" tIns="0" rIns="0" bIns="0" rtlCol="0">
            <a:spAutoFit/>
          </a:bodyPr>
          <a:lstStyle/>
          <a:p>
            <a:pPr defTabSz="1218895"/>
            <a:r>
              <a:rPr lang="de-DE" sz="1866" dirty="0">
                <a:solidFill>
                  <a:srgbClr val="FF0000"/>
                </a:solidFill>
                <a:ea typeface="Segoe UI" pitchFamily="34" charset="0"/>
                <a:cs typeface="Segoe UI" pitchFamily="34" charset="0"/>
              </a:rPr>
              <a:t>Hier vollflächig ein Bild einfügen</a:t>
            </a:r>
          </a:p>
        </p:txBody>
      </p:sp>
    </p:spTree>
    <p:extLst>
      <p:ext uri="{BB962C8B-B14F-4D97-AF65-F5344CB8AC3E}">
        <p14:creationId xmlns:p14="http://schemas.microsoft.com/office/powerpoint/2010/main" val="1653948374"/>
      </p:ext>
    </p:extLst>
  </p:cSld>
  <p:clrMapOvr>
    <a:masterClrMapping/>
  </p:clrMapOvr>
  <p:transition>
    <p:fade/>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41"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4" y="2084187"/>
            <a:ext cx="8964185"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
        <p:nvSpPr>
          <p:cNvPr id="5" name="Text Placeholder 4"/>
          <p:cNvSpPr>
            <a:spLocks noGrp="1"/>
          </p:cNvSpPr>
          <p:nvPr>
            <p:ph type="body" sz="quarter" idx="12" hasCustomPrompt="1"/>
          </p:nvPr>
        </p:nvSpPr>
        <p:spPr>
          <a:xfrm>
            <a:off x="269301" y="3878584"/>
            <a:ext cx="8964187"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75443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tent (Variante B)">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80000" y="480002"/>
            <a:ext cx="9168395" cy="775469"/>
          </a:xfrm>
        </p:spPr>
        <p:txBody>
          <a:bodyPr/>
          <a:lstStyle>
            <a:lvl1pPr marL="0" indent="0">
              <a:buNone/>
              <a:defRPr sz="5599" i="0" spc="-133" baseline="0">
                <a:gradFill>
                  <a:gsLst>
                    <a:gs pos="0">
                      <a:schemeClr val="tx1"/>
                    </a:gs>
                    <a:gs pos="100000">
                      <a:schemeClr val="tx1"/>
                    </a:gs>
                  </a:gsLst>
                  <a:lin ang="5400000" scaled="0"/>
                </a:gradFill>
                <a:latin typeface="+mj-lt"/>
                <a:cs typeface="Arial" pitchFamily="34" charset="0"/>
              </a:defRPr>
            </a:lvl1pPr>
          </a:lstStyle>
          <a:p>
            <a:pPr lvl="0"/>
            <a:r>
              <a:rPr lang="en-US" dirty="0" err="1"/>
              <a:t>Folientitel</a:t>
            </a:r>
            <a:r>
              <a:rPr lang="en-US" dirty="0"/>
              <a:t> (Segoe UI Light, 42 pt)</a:t>
            </a:r>
          </a:p>
        </p:txBody>
      </p:sp>
      <p:sp>
        <p:nvSpPr>
          <p:cNvPr id="7" name="Rechteck 6"/>
          <p:cNvSpPr/>
          <p:nvPr userDrawn="1"/>
        </p:nvSpPr>
        <p:spPr bwMode="auto">
          <a:xfrm>
            <a:off x="1" y="2398800"/>
            <a:ext cx="12192000" cy="4459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gradFill>
                <a:gsLst>
                  <a:gs pos="0">
                    <a:srgbClr val="FFFFFF"/>
                  </a:gs>
                  <a:gs pos="100000">
                    <a:srgbClr val="FFFFFF"/>
                  </a:gs>
                </a:gsLst>
                <a:lin ang="5400000" scaled="0"/>
              </a:gradFill>
              <a:ea typeface="Segoe UI" pitchFamily="34" charset="0"/>
              <a:cs typeface="Segoe UI" pitchFamily="34" charset="0"/>
            </a:endParaRPr>
          </a:p>
        </p:txBody>
      </p:sp>
      <p:cxnSp>
        <p:nvCxnSpPr>
          <p:cNvPr id="3" name="Gerade Verbindung 2"/>
          <p:cNvCxnSpPr/>
          <p:nvPr userDrawn="1"/>
        </p:nvCxnSpPr>
        <p:spPr>
          <a:xfrm>
            <a:off x="9936427" y="1"/>
            <a:ext cx="0" cy="242325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1" hasCustomPrompt="1"/>
          </p:nvPr>
        </p:nvSpPr>
        <p:spPr>
          <a:xfrm>
            <a:off x="479999" y="2640002"/>
            <a:ext cx="11233785" cy="443199"/>
          </a:xfrm>
        </p:spPr>
        <p:txBody>
          <a:bodyPr/>
          <a:lstStyle>
            <a:lvl1pPr marL="0" indent="0">
              <a:buNone/>
              <a:defRPr sz="3199" spc="-133" baseline="0">
                <a:solidFill>
                  <a:schemeClr val="bg1"/>
                </a:solidFill>
                <a:latin typeface="Segoe UI" pitchFamily="34" charset="0"/>
                <a:ea typeface="Segoe UI" pitchFamily="34" charset="0"/>
                <a:cs typeface="Segoe UI" pitchFamily="34" charset="0"/>
              </a:defRPr>
            </a:lvl1pPr>
          </a:lstStyle>
          <a:p>
            <a:pPr lvl="0"/>
            <a:r>
              <a:rPr lang="en-US" dirty="0" err="1"/>
              <a:t>Inhalt</a:t>
            </a:r>
            <a:r>
              <a:rPr lang="en-US" dirty="0"/>
              <a:t> (Segoe UI, 24 pt)</a:t>
            </a:r>
          </a:p>
        </p:txBody>
      </p:sp>
      <p:pic>
        <p:nvPicPr>
          <p:cNvPr id="14"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15"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4830" y="5925278"/>
            <a:ext cx="1674733" cy="1183963"/>
          </a:xfrm>
          <a:prstGeom prst="rect">
            <a:avLst/>
          </a:prstGeom>
        </p:spPr>
      </p:pic>
      <p:sp>
        <p:nvSpPr>
          <p:cNvPr id="2" name="Rechteck 1"/>
          <p:cNvSpPr/>
          <p:nvPr userDrawn="1"/>
        </p:nvSpPr>
        <p:spPr bwMode="auto">
          <a:xfrm>
            <a:off x="9792001" y="0"/>
            <a:ext cx="2400000" cy="2400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de-DE" sz="2399" spc="-67" dirty="0">
              <a:gradFill>
                <a:gsLst>
                  <a:gs pos="0">
                    <a:srgbClr val="FFFFFF"/>
                  </a:gs>
                  <a:gs pos="100000">
                    <a:srgbClr val="FFFFFF"/>
                  </a:gs>
                </a:gsLst>
                <a:lin ang="5400000" scaled="0"/>
              </a:gradFill>
              <a:ea typeface="Segoe UI" pitchFamily="34" charset="0"/>
              <a:cs typeface="Segoe UI" pitchFamily="34" charset="0"/>
            </a:endParaRPr>
          </a:p>
        </p:txBody>
      </p:sp>
      <p:cxnSp>
        <p:nvCxnSpPr>
          <p:cNvPr id="8" name="Gerade Verbindung 7"/>
          <p:cNvCxnSpPr/>
          <p:nvPr userDrawn="1"/>
        </p:nvCxnSpPr>
        <p:spPr>
          <a:xfrm>
            <a:off x="9792001" y="2376000"/>
            <a:ext cx="240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 name="Textfeld 3"/>
          <p:cNvSpPr txBox="1"/>
          <p:nvPr userDrawn="1"/>
        </p:nvSpPr>
        <p:spPr>
          <a:xfrm>
            <a:off x="10056432" y="924367"/>
            <a:ext cx="1800208" cy="574260"/>
          </a:xfrm>
          <a:prstGeom prst="rect">
            <a:avLst/>
          </a:prstGeom>
          <a:noFill/>
        </p:spPr>
        <p:txBody>
          <a:bodyPr wrap="square" lIns="0" tIns="0" rIns="0" bIns="0" rtlCol="0">
            <a:spAutoFit/>
          </a:bodyPr>
          <a:lstStyle/>
          <a:p>
            <a:pPr defTabSz="1218895"/>
            <a:r>
              <a:rPr lang="de-DE" sz="1866" dirty="0">
                <a:solidFill>
                  <a:srgbClr val="FF0000"/>
                </a:solidFill>
                <a:ea typeface="Segoe UI" pitchFamily="34" charset="0"/>
                <a:cs typeface="Segoe UI" pitchFamily="34" charset="0"/>
              </a:rPr>
              <a:t>Hier vollflächig ein Bild einfügen</a:t>
            </a:r>
          </a:p>
        </p:txBody>
      </p:sp>
    </p:spTree>
    <p:extLst>
      <p:ext uri="{BB962C8B-B14F-4D97-AF65-F5344CB8AC3E}">
        <p14:creationId xmlns:p14="http://schemas.microsoft.com/office/powerpoint/2010/main" val="272713237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Arrow">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791999" y="480002"/>
            <a:ext cx="7920001" cy="1551193"/>
          </a:xfrm>
        </p:spPr>
        <p:txBody>
          <a:bodyPr/>
          <a:lstStyle>
            <a:lvl1pPr marL="0" indent="0">
              <a:buNone/>
              <a:defRPr sz="5599" i="0" spc="-133" baseline="0">
                <a:gradFill>
                  <a:gsLst>
                    <a:gs pos="0">
                      <a:schemeClr val="tx1"/>
                    </a:gs>
                    <a:gs pos="100000">
                      <a:schemeClr val="tx1"/>
                    </a:gs>
                  </a:gsLst>
                  <a:lin ang="5400000" scaled="0"/>
                </a:gradFill>
                <a:latin typeface="+mj-lt"/>
                <a:cs typeface="Arial" pitchFamily="34" charset="0"/>
              </a:defRPr>
            </a:lvl1pPr>
          </a:lstStyle>
          <a:p>
            <a:pPr lvl="0"/>
            <a:r>
              <a:rPr lang="en-US" dirty="0" err="1"/>
              <a:t>Folientitel</a:t>
            </a:r>
            <a:r>
              <a:rPr lang="en-US" dirty="0"/>
              <a:t> (Segoe UI Light, 42 pt)</a:t>
            </a:r>
          </a:p>
        </p:txBody>
      </p:sp>
      <p:sp>
        <p:nvSpPr>
          <p:cNvPr id="7" name="Rechteck 6"/>
          <p:cNvSpPr/>
          <p:nvPr userDrawn="1"/>
        </p:nvSpPr>
        <p:spPr bwMode="auto">
          <a:xfrm>
            <a:off x="3581846" y="2422800"/>
            <a:ext cx="8610153" cy="4435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pic>
        <p:nvPicPr>
          <p:cNvPr id="8"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9"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87755" y="5925278"/>
            <a:ext cx="1674733" cy="1183963"/>
          </a:xfrm>
          <a:prstGeom prst="rect">
            <a:avLst/>
          </a:prstGeom>
        </p:spPr>
      </p:pic>
      <p:sp>
        <p:nvSpPr>
          <p:cNvPr id="11" name="Pfeil nach oben 10"/>
          <p:cNvSpPr/>
          <p:nvPr userDrawn="1"/>
        </p:nvSpPr>
        <p:spPr bwMode="auto">
          <a:xfrm>
            <a:off x="239349" y="452670"/>
            <a:ext cx="1728192" cy="6405331"/>
          </a:xfrm>
          <a:prstGeom prst="up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de-DE" sz="2399" spc="-67" dirty="0">
              <a:solidFill>
                <a:srgbClr val="FF0000"/>
              </a:solidFill>
              <a:ea typeface="Segoe UI" pitchFamily="34" charset="0"/>
              <a:cs typeface="Segoe UI" pitchFamily="34" charset="0"/>
            </a:endParaRPr>
          </a:p>
        </p:txBody>
      </p:sp>
      <p:sp>
        <p:nvSpPr>
          <p:cNvPr id="4" name="Text Placeholder 8"/>
          <p:cNvSpPr>
            <a:spLocks noGrp="1"/>
          </p:cNvSpPr>
          <p:nvPr>
            <p:ph type="body" sz="quarter" idx="11" hasCustomPrompt="1"/>
          </p:nvPr>
        </p:nvSpPr>
        <p:spPr>
          <a:xfrm>
            <a:off x="3860993" y="2660915"/>
            <a:ext cx="7854935" cy="443070"/>
          </a:xfrm>
        </p:spPr>
        <p:txBody>
          <a:bodyPr/>
          <a:lstStyle>
            <a:lvl1pPr marL="0" indent="0">
              <a:buNone/>
              <a:defRPr lang="en-US" sz="3199" kern="1200" spc="-133" baseline="0" dirty="0">
                <a:solidFill>
                  <a:schemeClr val="bg1"/>
                </a:solidFill>
                <a:latin typeface="Segoe UI" pitchFamily="34" charset="0"/>
                <a:ea typeface="Segoe UI" pitchFamily="34" charset="0"/>
                <a:cs typeface="Segoe UI"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Inhalt</a:t>
            </a:r>
            <a:r>
              <a:rPr lang="en-US" dirty="0"/>
              <a:t> (Segoe UI, 24 pt)</a:t>
            </a:r>
          </a:p>
        </p:txBody>
      </p:sp>
      <p:sp>
        <p:nvSpPr>
          <p:cNvPr id="12" name="Text Placeholder 8"/>
          <p:cNvSpPr>
            <a:spLocks noGrp="1"/>
          </p:cNvSpPr>
          <p:nvPr>
            <p:ph type="body" sz="quarter" idx="12" hasCustomPrompt="1"/>
          </p:nvPr>
        </p:nvSpPr>
        <p:spPr>
          <a:xfrm rot="16200000">
            <a:off x="-1507266" y="3735464"/>
            <a:ext cx="5280585" cy="443185"/>
          </a:xfrm>
        </p:spPr>
        <p:txBody>
          <a:bodyPr/>
          <a:lstStyle>
            <a:lvl1pPr marL="0" indent="0">
              <a:buNone/>
              <a:defRPr lang="en-US" sz="3199" kern="1200" spc="-133" baseline="0" dirty="0">
                <a:solidFill>
                  <a:schemeClr val="bg1"/>
                </a:solidFill>
                <a:latin typeface="Segoe UI" pitchFamily="34" charset="0"/>
                <a:ea typeface="Segoe UI" pitchFamily="34" charset="0"/>
                <a:cs typeface="Segoe UI"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Inhalt</a:t>
            </a:r>
            <a:r>
              <a:rPr lang="en-US" dirty="0"/>
              <a:t> (Segoe UI, 24 pt)</a:t>
            </a:r>
          </a:p>
        </p:txBody>
      </p:sp>
    </p:spTree>
    <p:extLst>
      <p:ext uri="{BB962C8B-B14F-4D97-AF65-F5344CB8AC3E}">
        <p14:creationId xmlns:p14="http://schemas.microsoft.com/office/powerpoint/2010/main" val="1218270684"/>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atchphrase (Variante A)">
    <p:spTree>
      <p:nvGrpSpPr>
        <p:cNvPr id="1" name=""/>
        <p:cNvGrpSpPr/>
        <p:nvPr/>
      </p:nvGrpSpPr>
      <p:grpSpPr>
        <a:xfrm>
          <a:off x="0" y="0"/>
          <a:ext cx="0" cy="0"/>
          <a:chOff x="0" y="0"/>
          <a:chExt cx="0" cy="0"/>
        </a:xfrm>
      </p:grpSpPr>
      <p:sp>
        <p:nvSpPr>
          <p:cNvPr id="7" name="Rechteck 6"/>
          <p:cNvSpPr/>
          <p:nvPr userDrawn="1"/>
        </p:nvSpPr>
        <p:spPr bwMode="auto">
          <a:xfrm>
            <a:off x="1" y="0"/>
            <a:ext cx="12191999"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solidFill>
                <a:prstClr val="black"/>
              </a:soli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5999990" y="1412778"/>
            <a:ext cx="5712011" cy="2499145"/>
          </a:xfrm>
        </p:spPr>
        <p:txBody>
          <a:bodyPr/>
          <a:lstStyle>
            <a:lvl1pPr marL="0" indent="0">
              <a:buNone/>
              <a:defRPr sz="5599" i="0" spc="-133" baseline="0">
                <a:solidFill>
                  <a:schemeClr val="bg1"/>
                </a:solidFill>
                <a:latin typeface="Segoe UI Light" pitchFamily="34" charset="0"/>
                <a:ea typeface="Segoe UI" pitchFamily="34" charset="0"/>
                <a:cs typeface="Segoe UI" pitchFamily="34" charset="0"/>
              </a:defRPr>
            </a:lvl1pPr>
          </a:lstStyle>
          <a:p>
            <a:pPr lvl="0"/>
            <a:r>
              <a:rPr lang="en-US" dirty="0" err="1"/>
              <a:t>Schlagwörter</a:t>
            </a:r>
            <a:endParaRPr lang="en-US" dirty="0"/>
          </a:p>
          <a:p>
            <a:pPr lvl="0"/>
            <a:r>
              <a:rPr lang="en-US" dirty="0"/>
              <a:t>(Segoe UI Light, 42 pt)</a:t>
            </a:r>
          </a:p>
        </p:txBody>
      </p:sp>
      <p:pic>
        <p:nvPicPr>
          <p:cNvPr id="8"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9"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7438" y="5925278"/>
            <a:ext cx="1674733" cy="1183963"/>
          </a:xfrm>
          <a:prstGeom prst="rect">
            <a:avLst/>
          </a:prstGeom>
        </p:spPr>
      </p:pic>
      <p:cxnSp>
        <p:nvCxnSpPr>
          <p:cNvPr id="3" name="Gerade Verbindung 2"/>
          <p:cNvCxnSpPr/>
          <p:nvPr userDrawn="1"/>
        </p:nvCxnSpPr>
        <p:spPr>
          <a:xfrm>
            <a:off x="5519936" y="0"/>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 name="Textfeld 10"/>
          <p:cNvSpPr txBox="1"/>
          <p:nvPr userDrawn="1"/>
        </p:nvSpPr>
        <p:spPr>
          <a:xfrm>
            <a:off x="1775519" y="3141741"/>
            <a:ext cx="1824203" cy="574260"/>
          </a:xfrm>
          <a:prstGeom prst="rect">
            <a:avLst/>
          </a:prstGeom>
          <a:noFill/>
        </p:spPr>
        <p:txBody>
          <a:bodyPr wrap="square" lIns="0" tIns="0" rIns="0" bIns="0" rtlCol="0">
            <a:spAutoFit/>
          </a:bodyPr>
          <a:lstStyle/>
          <a:p>
            <a:pPr defTabSz="1218895"/>
            <a:r>
              <a:rPr lang="de-DE" sz="1866" dirty="0">
                <a:solidFill>
                  <a:srgbClr val="FF0000"/>
                </a:solidFill>
                <a:latin typeface="Segoe UI Light" pitchFamily="34" charset="0"/>
                <a:cs typeface="Arial" pitchFamily="34" charset="0"/>
              </a:rPr>
              <a:t>Hier vollflächig ein Bild einfügen</a:t>
            </a:r>
          </a:p>
        </p:txBody>
      </p:sp>
    </p:spTree>
    <p:extLst>
      <p:ext uri="{BB962C8B-B14F-4D97-AF65-F5344CB8AC3E}">
        <p14:creationId xmlns:p14="http://schemas.microsoft.com/office/powerpoint/2010/main" val="1930216841"/>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atchphrase (Variante B)">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43339" y="1316767"/>
            <a:ext cx="4992555" cy="2499145"/>
          </a:xfrm>
        </p:spPr>
        <p:txBody>
          <a:bodyPr/>
          <a:lstStyle>
            <a:lvl1pPr marL="0" indent="0">
              <a:buNone/>
              <a:defRPr sz="5599" i="0" spc="-133" baseline="0">
                <a:solidFill>
                  <a:schemeClr val="tx1"/>
                </a:solidFill>
                <a:latin typeface="Segoe UI Light" pitchFamily="34" charset="0"/>
                <a:ea typeface="Segoe UI" pitchFamily="34" charset="0"/>
                <a:cs typeface="Segoe UI" pitchFamily="34" charset="0"/>
              </a:defRPr>
            </a:lvl1pPr>
          </a:lstStyle>
          <a:p>
            <a:pPr lvl="0"/>
            <a:r>
              <a:rPr lang="en-US" dirty="0" err="1"/>
              <a:t>Schlagwörter</a:t>
            </a:r>
            <a:endParaRPr lang="en-US" dirty="0"/>
          </a:p>
          <a:p>
            <a:pPr lvl="0"/>
            <a:r>
              <a:rPr lang="en-US" dirty="0"/>
              <a:t>(Segoe UI Light, 42 pt)</a:t>
            </a:r>
          </a:p>
        </p:txBody>
      </p:sp>
      <p:sp>
        <p:nvSpPr>
          <p:cNvPr id="11" name="Textfeld 10"/>
          <p:cNvSpPr txBox="1"/>
          <p:nvPr userDrawn="1"/>
        </p:nvSpPr>
        <p:spPr>
          <a:xfrm>
            <a:off x="6864086" y="3236977"/>
            <a:ext cx="1824203" cy="574260"/>
          </a:xfrm>
          <a:prstGeom prst="rect">
            <a:avLst/>
          </a:prstGeom>
          <a:noFill/>
        </p:spPr>
        <p:txBody>
          <a:bodyPr wrap="square" lIns="0" tIns="0" rIns="0" bIns="0" rtlCol="0">
            <a:spAutoFit/>
          </a:bodyPr>
          <a:lstStyle/>
          <a:p>
            <a:pPr defTabSz="1218895"/>
            <a:r>
              <a:rPr lang="de-DE" sz="1866" dirty="0">
                <a:solidFill>
                  <a:srgbClr val="FF0000"/>
                </a:solidFill>
                <a:latin typeface="Segoe UI Light" pitchFamily="34" charset="0"/>
                <a:cs typeface="Arial" pitchFamily="34" charset="0"/>
              </a:rPr>
              <a:t>Hier vollflächig ein Bild einfügen</a:t>
            </a:r>
          </a:p>
        </p:txBody>
      </p:sp>
    </p:spTree>
    <p:extLst>
      <p:ext uri="{BB962C8B-B14F-4D97-AF65-F5344CB8AC3E}">
        <p14:creationId xmlns:p14="http://schemas.microsoft.com/office/powerpoint/2010/main" val="381490814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Agenda_Bulletpoint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80000" y="480002"/>
            <a:ext cx="11231365" cy="775469"/>
          </a:xfrm>
        </p:spPr>
        <p:txBody>
          <a:bodyPr/>
          <a:lstStyle>
            <a:lvl1pPr marL="0" indent="0">
              <a:buNone/>
              <a:defRPr lang="en-US" sz="5599" i="0" kern="1200" spc="-133" baseline="0" dirty="0" smtClean="0">
                <a:gradFill>
                  <a:gsLst>
                    <a:gs pos="0">
                      <a:schemeClr val="tx1"/>
                    </a:gs>
                    <a:gs pos="100000">
                      <a:schemeClr val="tx1"/>
                    </a:gs>
                  </a:gsLst>
                  <a:lin ang="5400000" scaled="0"/>
                </a:gradFill>
                <a:latin typeface="+mj-lt"/>
                <a:ea typeface="+mn-ea"/>
                <a:cs typeface="Arial"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Agendatitel</a:t>
            </a:r>
            <a:r>
              <a:rPr lang="en-US" dirty="0"/>
              <a:t> (Segoe UI Light, 42 pt)</a:t>
            </a:r>
          </a:p>
        </p:txBody>
      </p:sp>
      <p:sp>
        <p:nvSpPr>
          <p:cNvPr id="7" name="Rechteck 6"/>
          <p:cNvSpPr/>
          <p:nvPr userDrawn="1"/>
        </p:nvSpPr>
        <p:spPr bwMode="auto">
          <a:xfrm>
            <a:off x="1" y="2422800"/>
            <a:ext cx="12192000" cy="4435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marL="380905" indent="-380905" algn="ctr" defTabSz="1218494" fontAlgn="base">
              <a:spcBef>
                <a:spcPct val="0"/>
              </a:spcBef>
              <a:spcAft>
                <a:spcPct val="0"/>
              </a:spcAft>
              <a:buFont typeface="Wingdings" pitchFamily="2" charset="2"/>
              <a:buChar char="§"/>
            </a:pPr>
            <a:endParaRPr lang="en-US" sz="2133" spc="-67"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9"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41214" y="5925278"/>
            <a:ext cx="1674733" cy="1183963"/>
          </a:xfrm>
          <a:prstGeom prst="rect">
            <a:avLst/>
          </a:prstGeom>
        </p:spPr>
      </p:pic>
      <p:sp>
        <p:nvSpPr>
          <p:cNvPr id="4" name="Text Placeholder 8"/>
          <p:cNvSpPr>
            <a:spLocks noGrp="1"/>
          </p:cNvSpPr>
          <p:nvPr>
            <p:ph type="body" sz="quarter" idx="11" hasCustomPrompt="1"/>
          </p:nvPr>
        </p:nvSpPr>
        <p:spPr>
          <a:xfrm>
            <a:off x="3983765" y="2640000"/>
            <a:ext cx="7728235" cy="443070"/>
          </a:xfrm>
        </p:spPr>
        <p:txBody>
          <a:bodyPr/>
          <a:lstStyle>
            <a:lvl1pPr marL="457086" indent="-457086">
              <a:buFont typeface="Wingdings" pitchFamily="2" charset="2"/>
              <a:buChar char="§"/>
              <a:defRPr lang="en-US" sz="3199" kern="1200" spc="-133" baseline="0" dirty="0">
                <a:solidFill>
                  <a:schemeClr val="bg1"/>
                </a:solidFill>
                <a:latin typeface="Segoe UI Light" pitchFamily="34" charset="0"/>
                <a:ea typeface="Segoe UI" pitchFamily="34" charset="0"/>
                <a:cs typeface="Segoe UI"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Inhalt</a:t>
            </a:r>
            <a:r>
              <a:rPr lang="en-US" dirty="0"/>
              <a:t> (Segoe UI Light, 24 pt)</a:t>
            </a:r>
          </a:p>
        </p:txBody>
      </p:sp>
      <p:cxnSp>
        <p:nvCxnSpPr>
          <p:cNvPr id="3" name="Gerade Verbindung 2"/>
          <p:cNvCxnSpPr/>
          <p:nvPr userDrawn="1"/>
        </p:nvCxnSpPr>
        <p:spPr>
          <a:xfrm>
            <a:off x="3552000" y="2422800"/>
            <a:ext cx="0" cy="44352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759482"/>
      </p:ext>
    </p:extLst>
  </p:cSld>
  <p:clrMapOvr>
    <a:masterClrMapping/>
  </p:clrMapOvr>
  <p:transition>
    <p:fade/>
  </p:transition>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ntent (Variante A)_Bulletpoint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943873" y="480001"/>
            <a:ext cx="6767493" cy="1723292"/>
          </a:xfrm>
        </p:spPr>
        <p:txBody>
          <a:bodyPr/>
          <a:lstStyle>
            <a:lvl1pPr marL="0" indent="0">
              <a:buNone/>
              <a:defRPr lang="en-US" sz="5599" i="0" kern="1200" spc="-133" baseline="0" dirty="0" smtClean="0">
                <a:gradFill>
                  <a:gsLst>
                    <a:gs pos="0">
                      <a:schemeClr val="tx1"/>
                    </a:gs>
                    <a:gs pos="100000">
                      <a:schemeClr val="tx1"/>
                    </a:gs>
                  </a:gsLst>
                  <a:lin ang="5400000" scaled="0"/>
                </a:gradFill>
                <a:latin typeface="+mj-lt"/>
                <a:ea typeface="+mn-ea"/>
                <a:cs typeface="Arial"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Folientitel</a:t>
            </a:r>
            <a:endParaRPr lang="en-US" dirty="0"/>
          </a:p>
          <a:p>
            <a:pPr marL="0" lvl="0" indent="0" algn="l" defTabSz="1218795" rtl="0" eaLnBrk="1" latinLnBrk="0" hangingPunct="1">
              <a:lnSpc>
                <a:spcPct val="90000"/>
              </a:lnSpc>
              <a:spcBef>
                <a:spcPct val="20000"/>
              </a:spcBef>
              <a:buSzPct val="90000"/>
              <a:buFont typeface="Arial" pitchFamily="34" charset="0"/>
              <a:buNone/>
            </a:pPr>
            <a:r>
              <a:rPr lang="en-US" dirty="0"/>
              <a:t>(Segoe UI Light, 42 pt)</a:t>
            </a:r>
          </a:p>
        </p:txBody>
      </p:sp>
      <p:sp>
        <p:nvSpPr>
          <p:cNvPr id="7" name="Rechteck 6"/>
          <p:cNvSpPr/>
          <p:nvPr userDrawn="1"/>
        </p:nvSpPr>
        <p:spPr bwMode="auto">
          <a:xfrm>
            <a:off x="1" y="2422800"/>
            <a:ext cx="12192000" cy="4435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9"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3873" y="5925278"/>
            <a:ext cx="1674733" cy="1183963"/>
          </a:xfrm>
          <a:prstGeom prst="rect">
            <a:avLst/>
          </a:prstGeom>
        </p:spPr>
      </p:pic>
      <p:sp>
        <p:nvSpPr>
          <p:cNvPr id="4" name="Text Placeholder 8"/>
          <p:cNvSpPr>
            <a:spLocks noGrp="1"/>
          </p:cNvSpPr>
          <p:nvPr>
            <p:ph type="body" sz="quarter" idx="11" hasCustomPrompt="1"/>
          </p:nvPr>
        </p:nvSpPr>
        <p:spPr>
          <a:xfrm>
            <a:off x="4943871" y="2640000"/>
            <a:ext cx="6672118" cy="443070"/>
          </a:xfrm>
        </p:spPr>
        <p:txBody>
          <a:bodyPr/>
          <a:lstStyle>
            <a:lvl1pPr marL="457086" indent="-457086">
              <a:buFont typeface="Wingdings" pitchFamily="2" charset="2"/>
              <a:buChar char="§"/>
              <a:defRPr lang="en-US" sz="3199" kern="1200" spc="-133" baseline="0" dirty="0">
                <a:solidFill>
                  <a:schemeClr val="bg1"/>
                </a:solidFill>
                <a:latin typeface="Segoe UI Light" pitchFamily="34" charset="0"/>
                <a:ea typeface="Segoe UI" pitchFamily="34" charset="0"/>
                <a:cs typeface="Segoe UI"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Inhalt</a:t>
            </a:r>
            <a:r>
              <a:rPr lang="en-US" dirty="0"/>
              <a:t> (Segoe UI Light, 24 pt)</a:t>
            </a:r>
          </a:p>
        </p:txBody>
      </p:sp>
      <p:sp>
        <p:nvSpPr>
          <p:cNvPr id="2" name="Rechteck 1"/>
          <p:cNvSpPr/>
          <p:nvPr userDrawn="1"/>
        </p:nvSpPr>
        <p:spPr bwMode="auto">
          <a:xfrm>
            <a:off x="0" y="0"/>
            <a:ext cx="4560001" cy="6859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de-DE" sz="2399" spc="-67" dirty="0">
              <a:gradFill>
                <a:gsLst>
                  <a:gs pos="0">
                    <a:srgbClr val="FFFFFF"/>
                  </a:gs>
                  <a:gs pos="100000">
                    <a:srgbClr val="FFFFFF"/>
                  </a:gs>
                </a:gsLst>
                <a:lin ang="5400000" scaled="0"/>
              </a:gradFill>
              <a:ea typeface="Segoe UI" pitchFamily="34" charset="0"/>
              <a:cs typeface="Segoe UI" pitchFamily="34" charset="0"/>
            </a:endParaRPr>
          </a:p>
        </p:txBody>
      </p:sp>
      <p:cxnSp>
        <p:nvCxnSpPr>
          <p:cNvPr id="5" name="Gerade Verbindung 4"/>
          <p:cNvCxnSpPr/>
          <p:nvPr userDrawn="1"/>
        </p:nvCxnSpPr>
        <p:spPr>
          <a:xfrm>
            <a:off x="4550400" y="0"/>
            <a:ext cx="0" cy="68592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feld 11"/>
          <p:cNvSpPr txBox="1"/>
          <p:nvPr userDrawn="1"/>
        </p:nvSpPr>
        <p:spPr>
          <a:xfrm>
            <a:off x="1295466" y="3236979"/>
            <a:ext cx="1824203" cy="574260"/>
          </a:xfrm>
          <a:prstGeom prst="rect">
            <a:avLst/>
          </a:prstGeom>
          <a:noFill/>
        </p:spPr>
        <p:txBody>
          <a:bodyPr wrap="square" lIns="0" tIns="0" rIns="0" bIns="0" rtlCol="0">
            <a:spAutoFit/>
          </a:bodyPr>
          <a:lstStyle/>
          <a:p>
            <a:pPr defTabSz="1218895"/>
            <a:r>
              <a:rPr lang="de-DE" sz="1866" dirty="0">
                <a:solidFill>
                  <a:srgbClr val="FF0000"/>
                </a:solidFill>
                <a:ea typeface="Segoe UI" pitchFamily="34" charset="0"/>
                <a:cs typeface="Segoe UI" pitchFamily="34" charset="0"/>
              </a:rPr>
              <a:t>Hier vollflächig ein Bild einfügen</a:t>
            </a:r>
          </a:p>
        </p:txBody>
      </p:sp>
    </p:spTree>
    <p:extLst>
      <p:ext uri="{BB962C8B-B14F-4D97-AF65-F5344CB8AC3E}">
        <p14:creationId xmlns:p14="http://schemas.microsoft.com/office/powerpoint/2010/main" val="42349328"/>
      </p:ext>
    </p:extLst>
  </p:cSld>
  <p:clrMapOvr>
    <a:masterClrMapping/>
  </p:clrMapOvr>
  <p:transition>
    <p:fade/>
  </p:transition>
  <p:hf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ntent (Variante B)_Bulletpoint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80000" y="480000"/>
            <a:ext cx="9072384" cy="775597"/>
          </a:xfrm>
        </p:spPr>
        <p:txBody>
          <a:bodyPr/>
          <a:lstStyle>
            <a:lvl1pPr marL="0" indent="0">
              <a:buNone/>
              <a:defRPr sz="5599" i="0" spc="-133" baseline="0">
                <a:gradFill>
                  <a:gsLst>
                    <a:gs pos="0">
                      <a:schemeClr val="tx1"/>
                    </a:gs>
                    <a:gs pos="100000">
                      <a:schemeClr val="tx1"/>
                    </a:gs>
                  </a:gsLst>
                  <a:lin ang="5400000" scaled="0"/>
                </a:gradFill>
                <a:latin typeface="+mj-lt"/>
                <a:cs typeface="Arial" pitchFamily="34" charset="0"/>
              </a:defRPr>
            </a:lvl1pPr>
          </a:lstStyle>
          <a:p>
            <a:pPr lvl="0"/>
            <a:r>
              <a:rPr lang="en-US" dirty="0" err="1"/>
              <a:t>Folientitel</a:t>
            </a:r>
            <a:r>
              <a:rPr lang="en-US" dirty="0"/>
              <a:t>(Segoe UI Light, 42 pt)</a:t>
            </a:r>
          </a:p>
        </p:txBody>
      </p:sp>
      <p:sp>
        <p:nvSpPr>
          <p:cNvPr id="7" name="Rechteck 6"/>
          <p:cNvSpPr/>
          <p:nvPr userDrawn="1"/>
        </p:nvSpPr>
        <p:spPr bwMode="auto">
          <a:xfrm>
            <a:off x="1" y="2398800"/>
            <a:ext cx="12192000" cy="4459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gradFill>
                <a:gsLst>
                  <a:gs pos="0">
                    <a:srgbClr val="FFFFFF"/>
                  </a:gs>
                  <a:gs pos="100000">
                    <a:srgbClr val="FFFFFF"/>
                  </a:gs>
                </a:gsLst>
                <a:lin ang="5400000" scaled="0"/>
              </a:gradFill>
              <a:ea typeface="Segoe UI" pitchFamily="34" charset="0"/>
              <a:cs typeface="Segoe UI" pitchFamily="34" charset="0"/>
            </a:endParaRPr>
          </a:p>
        </p:txBody>
      </p:sp>
      <p:cxnSp>
        <p:nvCxnSpPr>
          <p:cNvPr id="3" name="Gerade Verbindung 2"/>
          <p:cNvCxnSpPr/>
          <p:nvPr userDrawn="1"/>
        </p:nvCxnSpPr>
        <p:spPr>
          <a:xfrm>
            <a:off x="9936427" y="1"/>
            <a:ext cx="0" cy="242325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1" hasCustomPrompt="1"/>
          </p:nvPr>
        </p:nvSpPr>
        <p:spPr>
          <a:xfrm>
            <a:off x="479999" y="2640002"/>
            <a:ext cx="11233785" cy="443199"/>
          </a:xfrm>
        </p:spPr>
        <p:txBody>
          <a:bodyPr/>
          <a:lstStyle>
            <a:lvl1pPr marL="457086" indent="-457086">
              <a:buFont typeface="Wingdings" pitchFamily="2" charset="2"/>
              <a:buChar char="§"/>
              <a:defRPr sz="3199" spc="-133" baseline="0">
                <a:solidFill>
                  <a:schemeClr val="bg1"/>
                </a:solidFill>
                <a:latin typeface="Segoe UI Light" pitchFamily="34" charset="0"/>
                <a:ea typeface="Segoe UI" pitchFamily="34" charset="0"/>
                <a:cs typeface="Segoe UI" pitchFamily="34" charset="0"/>
              </a:defRPr>
            </a:lvl1pPr>
          </a:lstStyle>
          <a:p>
            <a:pPr lvl="0"/>
            <a:r>
              <a:rPr lang="en-US" dirty="0" err="1"/>
              <a:t>Inhalt</a:t>
            </a:r>
            <a:r>
              <a:rPr lang="en-US" dirty="0"/>
              <a:t> (Segoe UI Light, 24 pt)</a:t>
            </a:r>
          </a:p>
        </p:txBody>
      </p:sp>
      <p:pic>
        <p:nvPicPr>
          <p:cNvPr id="14"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15"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4830" y="5925278"/>
            <a:ext cx="1674733" cy="1183963"/>
          </a:xfrm>
          <a:prstGeom prst="rect">
            <a:avLst/>
          </a:prstGeom>
        </p:spPr>
      </p:pic>
      <p:sp>
        <p:nvSpPr>
          <p:cNvPr id="2" name="Rechteck 1"/>
          <p:cNvSpPr/>
          <p:nvPr userDrawn="1"/>
        </p:nvSpPr>
        <p:spPr bwMode="auto">
          <a:xfrm>
            <a:off x="9792001" y="0"/>
            <a:ext cx="2400000" cy="2400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de-DE" sz="2399" spc="-67" dirty="0">
              <a:gradFill>
                <a:gsLst>
                  <a:gs pos="0">
                    <a:srgbClr val="FFFFFF"/>
                  </a:gs>
                  <a:gs pos="100000">
                    <a:srgbClr val="FFFFFF"/>
                  </a:gs>
                </a:gsLst>
                <a:lin ang="5400000" scaled="0"/>
              </a:gradFill>
              <a:ea typeface="Segoe UI" pitchFamily="34" charset="0"/>
              <a:cs typeface="Segoe UI" pitchFamily="34" charset="0"/>
            </a:endParaRPr>
          </a:p>
        </p:txBody>
      </p:sp>
      <p:cxnSp>
        <p:nvCxnSpPr>
          <p:cNvPr id="8" name="Gerade Verbindung 7"/>
          <p:cNvCxnSpPr/>
          <p:nvPr userDrawn="1"/>
        </p:nvCxnSpPr>
        <p:spPr>
          <a:xfrm>
            <a:off x="9792001" y="2376000"/>
            <a:ext cx="240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 name="Textfeld 3"/>
          <p:cNvSpPr txBox="1"/>
          <p:nvPr userDrawn="1"/>
        </p:nvSpPr>
        <p:spPr>
          <a:xfrm>
            <a:off x="10056432" y="924367"/>
            <a:ext cx="1800208" cy="574260"/>
          </a:xfrm>
          <a:prstGeom prst="rect">
            <a:avLst/>
          </a:prstGeom>
          <a:noFill/>
        </p:spPr>
        <p:txBody>
          <a:bodyPr wrap="square" lIns="0" tIns="0" rIns="0" bIns="0" rtlCol="0">
            <a:spAutoFit/>
          </a:bodyPr>
          <a:lstStyle/>
          <a:p>
            <a:pPr defTabSz="1218895"/>
            <a:r>
              <a:rPr lang="de-DE" sz="1866" dirty="0">
                <a:solidFill>
                  <a:srgbClr val="FF0000"/>
                </a:solidFill>
                <a:ea typeface="Segoe UI" pitchFamily="34" charset="0"/>
                <a:cs typeface="Segoe UI" pitchFamily="34" charset="0"/>
              </a:rPr>
              <a:t>Hier vollflächig ein Bild einfügen</a:t>
            </a:r>
          </a:p>
        </p:txBody>
      </p:sp>
    </p:spTree>
    <p:extLst>
      <p:ext uri="{BB962C8B-B14F-4D97-AF65-F5344CB8AC3E}">
        <p14:creationId xmlns:p14="http://schemas.microsoft.com/office/powerpoint/2010/main" val="178947660"/>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Arrow_Bulletpoint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791999" y="480002"/>
            <a:ext cx="7920001" cy="1551193"/>
          </a:xfrm>
        </p:spPr>
        <p:txBody>
          <a:bodyPr/>
          <a:lstStyle>
            <a:lvl1pPr marL="0" indent="0">
              <a:buNone/>
              <a:defRPr sz="5599" i="0" spc="-133" baseline="0">
                <a:gradFill>
                  <a:gsLst>
                    <a:gs pos="0">
                      <a:schemeClr val="tx1"/>
                    </a:gs>
                    <a:gs pos="100000">
                      <a:schemeClr val="tx1"/>
                    </a:gs>
                  </a:gsLst>
                  <a:lin ang="5400000" scaled="0"/>
                </a:gradFill>
                <a:latin typeface="+mj-lt"/>
                <a:cs typeface="Arial" pitchFamily="34" charset="0"/>
              </a:defRPr>
            </a:lvl1pPr>
          </a:lstStyle>
          <a:p>
            <a:pPr lvl="0"/>
            <a:r>
              <a:rPr lang="en-US" dirty="0" err="1"/>
              <a:t>Folientitel</a:t>
            </a:r>
            <a:r>
              <a:rPr lang="en-US" dirty="0"/>
              <a:t> (Segoe UI Light, 42 pt)</a:t>
            </a:r>
          </a:p>
        </p:txBody>
      </p:sp>
      <p:sp>
        <p:nvSpPr>
          <p:cNvPr id="7" name="Rechteck 6"/>
          <p:cNvSpPr/>
          <p:nvPr userDrawn="1"/>
        </p:nvSpPr>
        <p:spPr bwMode="auto">
          <a:xfrm>
            <a:off x="3581846" y="2422800"/>
            <a:ext cx="8610153" cy="4435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pic>
        <p:nvPicPr>
          <p:cNvPr id="8"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9"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87755" y="5925278"/>
            <a:ext cx="1674733" cy="1183963"/>
          </a:xfrm>
          <a:prstGeom prst="rect">
            <a:avLst/>
          </a:prstGeom>
        </p:spPr>
      </p:pic>
      <p:sp>
        <p:nvSpPr>
          <p:cNvPr id="11" name="Pfeil nach oben 10"/>
          <p:cNvSpPr/>
          <p:nvPr userDrawn="1"/>
        </p:nvSpPr>
        <p:spPr bwMode="auto">
          <a:xfrm>
            <a:off x="239349" y="452670"/>
            <a:ext cx="1728192" cy="6405331"/>
          </a:xfrm>
          <a:prstGeom prst="up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de-DE" sz="2399" spc="-67" dirty="0">
              <a:solidFill>
                <a:srgbClr val="FF0000"/>
              </a:solidFill>
              <a:ea typeface="Segoe UI" pitchFamily="34" charset="0"/>
              <a:cs typeface="Segoe UI" pitchFamily="34" charset="0"/>
            </a:endParaRPr>
          </a:p>
        </p:txBody>
      </p:sp>
      <p:sp>
        <p:nvSpPr>
          <p:cNvPr id="4" name="Text Placeholder 8"/>
          <p:cNvSpPr>
            <a:spLocks noGrp="1"/>
          </p:cNvSpPr>
          <p:nvPr>
            <p:ph type="body" sz="quarter" idx="11" hasCustomPrompt="1"/>
          </p:nvPr>
        </p:nvSpPr>
        <p:spPr>
          <a:xfrm>
            <a:off x="3860993" y="2660915"/>
            <a:ext cx="7854935" cy="443070"/>
          </a:xfrm>
        </p:spPr>
        <p:txBody>
          <a:bodyPr/>
          <a:lstStyle>
            <a:lvl1pPr marL="457086" indent="-457086">
              <a:buFont typeface="Wingdings" pitchFamily="2" charset="2"/>
              <a:buChar char="§"/>
              <a:defRPr lang="en-US" sz="3199" kern="1200" spc="-133" baseline="0" dirty="0">
                <a:solidFill>
                  <a:schemeClr val="bg1"/>
                </a:solidFill>
                <a:latin typeface="Segoe UI Light" pitchFamily="34" charset="0"/>
                <a:ea typeface="Segoe UI" pitchFamily="34" charset="0"/>
                <a:cs typeface="Segoe UI"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Inhalt</a:t>
            </a:r>
            <a:r>
              <a:rPr lang="en-US" dirty="0"/>
              <a:t> (Segoe UI Light, 24 pt)</a:t>
            </a:r>
          </a:p>
        </p:txBody>
      </p:sp>
      <p:sp>
        <p:nvSpPr>
          <p:cNvPr id="12" name="Text Placeholder 8"/>
          <p:cNvSpPr>
            <a:spLocks noGrp="1"/>
          </p:cNvSpPr>
          <p:nvPr>
            <p:ph type="body" sz="quarter" idx="12" hasCustomPrompt="1"/>
          </p:nvPr>
        </p:nvSpPr>
        <p:spPr>
          <a:xfrm rot="16200000">
            <a:off x="-1507266" y="3735464"/>
            <a:ext cx="5280585" cy="443185"/>
          </a:xfrm>
        </p:spPr>
        <p:txBody>
          <a:bodyPr/>
          <a:lstStyle>
            <a:lvl1pPr marL="0" indent="0">
              <a:buNone/>
              <a:defRPr lang="en-US" sz="3199" kern="1200" spc="-133" baseline="0" dirty="0">
                <a:solidFill>
                  <a:schemeClr val="bg1"/>
                </a:solidFill>
                <a:latin typeface="Segoe UI Light" pitchFamily="34" charset="0"/>
                <a:ea typeface="Segoe UI" pitchFamily="34" charset="0"/>
                <a:cs typeface="Segoe UI" pitchFamily="34" charset="0"/>
              </a:defRPr>
            </a:lvl1pPr>
          </a:lstStyle>
          <a:p>
            <a:pPr marL="0" lvl="0" indent="0" algn="l" defTabSz="1218795" rtl="0" eaLnBrk="1" latinLnBrk="0" hangingPunct="1">
              <a:lnSpc>
                <a:spcPct val="90000"/>
              </a:lnSpc>
              <a:spcBef>
                <a:spcPct val="20000"/>
              </a:spcBef>
              <a:buSzPct val="90000"/>
              <a:buFont typeface="Arial" pitchFamily="34" charset="0"/>
              <a:buNone/>
            </a:pPr>
            <a:r>
              <a:rPr lang="en-US" dirty="0" err="1"/>
              <a:t>Inhalt</a:t>
            </a:r>
            <a:r>
              <a:rPr lang="en-US" dirty="0"/>
              <a:t> (Segoe UI Light, 24 pt)</a:t>
            </a:r>
          </a:p>
        </p:txBody>
      </p:sp>
    </p:spTree>
    <p:extLst>
      <p:ext uri="{BB962C8B-B14F-4D97-AF65-F5344CB8AC3E}">
        <p14:creationId xmlns:p14="http://schemas.microsoft.com/office/powerpoint/2010/main" val="2705531847"/>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atchphrase (Variante A)_Bulletpoints">
    <p:spTree>
      <p:nvGrpSpPr>
        <p:cNvPr id="1" name=""/>
        <p:cNvGrpSpPr/>
        <p:nvPr/>
      </p:nvGrpSpPr>
      <p:grpSpPr>
        <a:xfrm>
          <a:off x="0" y="0"/>
          <a:ext cx="0" cy="0"/>
          <a:chOff x="0" y="0"/>
          <a:chExt cx="0" cy="0"/>
        </a:xfrm>
      </p:grpSpPr>
      <p:sp>
        <p:nvSpPr>
          <p:cNvPr id="7" name="Rechteck 6"/>
          <p:cNvSpPr/>
          <p:nvPr userDrawn="1"/>
        </p:nvSpPr>
        <p:spPr bwMode="auto">
          <a:xfrm>
            <a:off x="1" y="0"/>
            <a:ext cx="12191999"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solidFill>
                <a:prstClr val="black"/>
              </a:soli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5999990" y="1412778"/>
            <a:ext cx="5712011" cy="2326791"/>
          </a:xfrm>
        </p:spPr>
        <p:txBody>
          <a:bodyPr/>
          <a:lstStyle>
            <a:lvl1pPr marL="761810" indent="-761810">
              <a:buFont typeface="Wingdings" pitchFamily="2" charset="2"/>
              <a:buChar char="§"/>
              <a:defRPr sz="5599" i="0" spc="-133" baseline="0">
                <a:solidFill>
                  <a:schemeClr val="bg1"/>
                </a:solidFill>
                <a:latin typeface="Segoe UI Light" pitchFamily="34" charset="0"/>
                <a:ea typeface="Segoe UI" pitchFamily="34" charset="0"/>
                <a:cs typeface="Segoe UI" pitchFamily="34" charset="0"/>
              </a:defRPr>
            </a:lvl1pPr>
          </a:lstStyle>
          <a:p>
            <a:pPr lvl="0"/>
            <a:r>
              <a:rPr lang="en-US" dirty="0" err="1"/>
              <a:t>Schlagwörter</a:t>
            </a:r>
            <a:r>
              <a:rPr lang="en-US" dirty="0"/>
              <a:t> (Segoe UI Light, 42 pt)</a:t>
            </a:r>
          </a:p>
        </p:txBody>
      </p:sp>
      <p:pic>
        <p:nvPicPr>
          <p:cNvPr id="8"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9"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7438" y="5925278"/>
            <a:ext cx="1674733" cy="1183963"/>
          </a:xfrm>
          <a:prstGeom prst="rect">
            <a:avLst/>
          </a:prstGeom>
        </p:spPr>
      </p:pic>
      <p:cxnSp>
        <p:nvCxnSpPr>
          <p:cNvPr id="3" name="Gerade Verbindung 2"/>
          <p:cNvCxnSpPr/>
          <p:nvPr userDrawn="1"/>
        </p:nvCxnSpPr>
        <p:spPr>
          <a:xfrm>
            <a:off x="5519936" y="0"/>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 name="Textfeld 10"/>
          <p:cNvSpPr txBox="1"/>
          <p:nvPr userDrawn="1"/>
        </p:nvSpPr>
        <p:spPr>
          <a:xfrm>
            <a:off x="1775519" y="3141741"/>
            <a:ext cx="1824203" cy="574260"/>
          </a:xfrm>
          <a:prstGeom prst="rect">
            <a:avLst/>
          </a:prstGeom>
          <a:noFill/>
        </p:spPr>
        <p:txBody>
          <a:bodyPr wrap="square" lIns="0" tIns="0" rIns="0" bIns="0" rtlCol="0">
            <a:spAutoFit/>
          </a:bodyPr>
          <a:lstStyle/>
          <a:p>
            <a:pPr defTabSz="1218895"/>
            <a:r>
              <a:rPr lang="de-DE" sz="1866" dirty="0">
                <a:solidFill>
                  <a:srgbClr val="FF0000"/>
                </a:solidFill>
                <a:ea typeface="Segoe UI" pitchFamily="34" charset="0"/>
                <a:cs typeface="Segoe UI" pitchFamily="34" charset="0"/>
              </a:rPr>
              <a:t>Hier vollflächig ein Bild einfügen</a:t>
            </a:r>
          </a:p>
        </p:txBody>
      </p:sp>
    </p:spTree>
    <p:extLst>
      <p:ext uri="{BB962C8B-B14F-4D97-AF65-F5344CB8AC3E}">
        <p14:creationId xmlns:p14="http://schemas.microsoft.com/office/powerpoint/2010/main" val="2800420192"/>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atchphrase (Variante B)_Bulletpoint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43340" y="1316767"/>
            <a:ext cx="5856650" cy="2326791"/>
          </a:xfrm>
        </p:spPr>
        <p:txBody>
          <a:bodyPr/>
          <a:lstStyle>
            <a:lvl1pPr marL="761810" indent="-761810">
              <a:buFont typeface="Wingdings" pitchFamily="2" charset="2"/>
              <a:buChar char="§"/>
              <a:defRPr sz="5599" i="0" spc="-133" baseline="0">
                <a:solidFill>
                  <a:schemeClr val="tx1"/>
                </a:solidFill>
                <a:latin typeface="Segoe UI Light" pitchFamily="34" charset="0"/>
                <a:ea typeface="Segoe UI" pitchFamily="34" charset="0"/>
                <a:cs typeface="Segoe UI" pitchFamily="34" charset="0"/>
              </a:defRPr>
            </a:lvl1pPr>
          </a:lstStyle>
          <a:p>
            <a:pPr lvl="0"/>
            <a:r>
              <a:rPr lang="en-US" dirty="0" err="1"/>
              <a:t>Schlagwörter</a:t>
            </a:r>
            <a:r>
              <a:rPr lang="en-US" dirty="0"/>
              <a:t> (Segoe UI Light, 42 pt)</a:t>
            </a:r>
          </a:p>
        </p:txBody>
      </p:sp>
      <p:sp>
        <p:nvSpPr>
          <p:cNvPr id="11" name="Textfeld 10"/>
          <p:cNvSpPr txBox="1"/>
          <p:nvPr userDrawn="1"/>
        </p:nvSpPr>
        <p:spPr>
          <a:xfrm>
            <a:off x="6864086" y="3236977"/>
            <a:ext cx="1824203" cy="574260"/>
          </a:xfrm>
          <a:prstGeom prst="rect">
            <a:avLst/>
          </a:prstGeom>
          <a:noFill/>
        </p:spPr>
        <p:txBody>
          <a:bodyPr wrap="square" lIns="0" tIns="0" rIns="0" bIns="0" rtlCol="0">
            <a:spAutoFit/>
          </a:bodyPr>
          <a:lstStyle/>
          <a:p>
            <a:pPr defTabSz="1218895"/>
            <a:r>
              <a:rPr lang="de-DE" sz="1866" dirty="0">
                <a:solidFill>
                  <a:srgbClr val="FF0000"/>
                </a:solidFill>
                <a:ea typeface="Segoe UI" pitchFamily="34" charset="0"/>
                <a:cs typeface="Segoe UI" pitchFamily="34" charset="0"/>
              </a:rPr>
              <a:t>Hier vollflächig ein Bild einfügen</a:t>
            </a:r>
          </a:p>
        </p:txBody>
      </p:sp>
    </p:spTree>
    <p:extLst>
      <p:ext uri="{BB962C8B-B14F-4D97-AF65-F5344CB8AC3E}">
        <p14:creationId xmlns:p14="http://schemas.microsoft.com/office/powerpoint/2010/main" val="116196781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241"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4" y="2081654"/>
            <a:ext cx="8964185"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4" y="3877286"/>
            <a:ext cx="8964185"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34"/>
            <a:ext cx="2507472" cy="537212"/>
          </a:xfrm>
          <a:prstGeom prst="rect">
            <a:avLst/>
          </a:prstGeom>
        </p:spPr>
      </p:pic>
    </p:spTree>
    <p:extLst>
      <p:ext uri="{BB962C8B-B14F-4D97-AF65-F5344CB8AC3E}">
        <p14:creationId xmlns:p14="http://schemas.microsoft.com/office/powerpoint/2010/main" val="1773245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Blank Color Layout 4">
    <p:spTree>
      <p:nvGrpSpPr>
        <p:cNvPr id="1" name=""/>
        <p:cNvGrpSpPr/>
        <p:nvPr/>
      </p:nvGrpSpPr>
      <p:grpSpPr>
        <a:xfrm>
          <a:off x="0" y="0"/>
          <a:ext cx="0" cy="0"/>
          <a:chOff x="0" y="0"/>
          <a:chExt cx="0" cy="0"/>
        </a:xfrm>
      </p:grpSpPr>
      <p:sp>
        <p:nvSpPr>
          <p:cNvPr id="3" name="Rechteck 2"/>
          <p:cNvSpPr/>
          <p:nvPr userDrawn="1"/>
        </p:nvSpPr>
        <p:spPr bwMode="auto">
          <a:xfrm>
            <a:off x="1" y="2276872"/>
            <a:ext cx="12191999" cy="458112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888" tIns="60944" rIns="60944" bIns="121888" numCol="1" spcCol="0" rtlCol="0" fromWordArt="0" anchor="b" anchorCtr="0" forceAA="0" compatLnSpc="1">
            <a:prstTxWarp prst="textNoShape">
              <a:avLst/>
            </a:prstTxWarp>
            <a:noAutofit/>
          </a:bodyPr>
          <a:lstStyle/>
          <a:p>
            <a:pPr algn="ctr" defTabSz="1218494" fontAlgn="base">
              <a:spcBef>
                <a:spcPct val="0"/>
              </a:spcBef>
              <a:spcAft>
                <a:spcPct val="0"/>
              </a:spcAft>
            </a:pPr>
            <a:endParaRPr lang="en-US" sz="2133" spc="-67" dirty="0">
              <a:solidFill>
                <a:prstClr val="black"/>
              </a:solidFill>
              <a:ea typeface="Segoe UI" pitchFamily="34" charset="0"/>
              <a:cs typeface="Segoe UI" pitchFamily="34" charset="0"/>
            </a:endParaRPr>
          </a:p>
        </p:txBody>
      </p:sp>
      <p:pic>
        <p:nvPicPr>
          <p:cNvPr id="4" name="Picture 26" descr="Description: Description: Description: Description: Description: Description: Beschreibung: Beschreibung: ms-OEM_bL"/>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8453" y="6309321"/>
            <a:ext cx="1416166" cy="274629"/>
          </a:xfrm>
          <a:prstGeom prst="rect">
            <a:avLst/>
          </a:prstGeom>
          <a:noFill/>
          <a:ln>
            <a:noFill/>
          </a:ln>
        </p:spPr>
      </p:pic>
      <p:pic>
        <p:nvPicPr>
          <p:cNvPr id="5" name="Bild 12" descr="Schriftzug_OE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7382" y="5925278"/>
            <a:ext cx="1674733" cy="1183963"/>
          </a:xfrm>
          <a:prstGeom prst="rect">
            <a:avLst/>
          </a:prstGeom>
        </p:spPr>
      </p:pic>
      <p:sp>
        <p:nvSpPr>
          <p:cNvPr id="6" name="Textfeld 5"/>
          <p:cNvSpPr txBox="1"/>
          <p:nvPr userDrawn="1"/>
        </p:nvSpPr>
        <p:spPr>
          <a:xfrm>
            <a:off x="480001" y="480000"/>
            <a:ext cx="11617290" cy="1723292"/>
          </a:xfrm>
          <a:prstGeom prst="rect">
            <a:avLst/>
          </a:prstGeom>
          <a:noFill/>
        </p:spPr>
        <p:txBody>
          <a:bodyPr wrap="square" lIns="0" tIns="0" rIns="0" bIns="0" rtlCol="0">
            <a:spAutoFit/>
          </a:bodyPr>
          <a:lstStyle/>
          <a:p>
            <a:pPr defTabSz="1218895"/>
            <a:r>
              <a:rPr lang="de-DE" sz="5599" dirty="0">
                <a:solidFill>
                  <a:prstClr val="white"/>
                </a:solidFill>
                <a:latin typeface="Segoe UI Light"/>
                <a:cs typeface="Arial" pitchFamily="34" charset="0"/>
              </a:rPr>
              <a:t>Vielen Dank für </a:t>
            </a:r>
          </a:p>
          <a:p>
            <a:pPr defTabSz="1218895"/>
            <a:r>
              <a:rPr lang="de-DE" sz="5599" dirty="0">
                <a:solidFill>
                  <a:prstClr val="white"/>
                </a:solidFill>
                <a:latin typeface="Segoe UI Light"/>
                <a:cs typeface="Arial" pitchFamily="34" charset="0"/>
              </a:rPr>
              <a:t>Ihre Aufmerksamkeit</a:t>
            </a:r>
          </a:p>
        </p:txBody>
      </p:sp>
    </p:spTree>
    <p:extLst>
      <p:ext uri="{BB962C8B-B14F-4D97-AF65-F5344CB8AC3E}">
        <p14:creationId xmlns:p14="http://schemas.microsoft.com/office/powerpoint/2010/main" val="2854902211"/>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166426"/>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2"/>
            <a:ext cx="11151917" cy="997196"/>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800"/>
            <a:ext cx="11151917" cy="946413"/>
          </a:xfrm>
        </p:spPr>
        <p:txBody>
          <a:bodyPr/>
          <a:lstStyle>
            <a:lvl1pPr marL="0" indent="0">
              <a:spcBef>
                <a:spcPts val="0"/>
              </a:spcBef>
              <a:spcAft>
                <a:spcPts val="900"/>
              </a:spcAft>
              <a:buNone/>
              <a:defRPr sz="3999" spc="-100" baseline="0">
                <a:latin typeface="Segoe UI Light" pitchFamily="34" charset="0"/>
              </a:defRPr>
            </a:lvl1pPr>
            <a:lvl2pPr marL="0" indent="0">
              <a:spcBef>
                <a:spcPts val="0"/>
              </a:spcBef>
              <a:spcAft>
                <a:spcPts val="400"/>
              </a:spcAft>
              <a:buNone/>
              <a:defRPr sz="2000" spc="-51" baseline="0">
                <a:gradFill flip="none" rotWithShape="1">
                  <a:gsLst>
                    <a:gs pos="0">
                      <a:schemeClr val="tx1">
                        <a:lumMod val="75000"/>
                      </a:schemeClr>
                    </a:gs>
                    <a:gs pos="86000">
                      <a:schemeClr val="tx1">
                        <a:lumMod val="75000"/>
                      </a:schemeClr>
                    </a:gs>
                  </a:gsLst>
                  <a:path path="circle">
                    <a:fillToRect r="100000" b="100000"/>
                  </a:path>
                  <a:tileRect l="-100000" t="-100000"/>
                </a:gradFill>
              </a:defRPr>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50614379"/>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33401" y="422860"/>
            <a:ext cx="11645817" cy="796340"/>
          </a:xfrm>
          <a:prstGeom prst="rect">
            <a:avLst/>
          </a:prstGeom>
        </p:spPr>
        <p:txBody>
          <a:bodyPr vert="horz" wrap="square" lIns="149226" tIns="93266" rIns="149226" bIns="93266" rtlCol="0" anchor="t" anchorCtr="0">
            <a:spAutoFit/>
          </a:bodyPr>
          <a:lstStyle>
            <a:lvl1pPr>
              <a:lnSpc>
                <a:spcPct val="80000"/>
              </a:lnSpc>
              <a:spcAft>
                <a:spcPts val="0"/>
              </a:spcAft>
              <a:defRPr lang="en-US" sz="4309" spc="-100" dirty="0" smtClean="0">
                <a:solidFill>
                  <a:schemeClr val="tx1">
                    <a:lumMod val="65000"/>
                    <a:lumOff val="35000"/>
                  </a:schemeClr>
                </a:solidFill>
                <a:latin typeface="Segoe UI Light" pitchFamily="34" charset="0"/>
                <a:ea typeface="+mj-ea"/>
                <a:cs typeface="+mj-cs"/>
              </a:defRPr>
            </a:lvl1pPr>
          </a:lstStyle>
          <a:p>
            <a:pPr lvl="0" defTabSz="1217635">
              <a:lnSpc>
                <a:spcPct val="90000"/>
              </a:lnSpc>
              <a:spcBef>
                <a:spcPct val="0"/>
              </a:spcBef>
            </a:pPr>
            <a:r>
              <a:rPr lang="en-US" dirty="0"/>
              <a:t>Click to edit Master text styles</a:t>
            </a:r>
          </a:p>
        </p:txBody>
      </p:sp>
      <p:pic>
        <p:nvPicPr>
          <p:cNvPr id="6" name="Picture 5" descr="Win_Cyan_M.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381" y="5915025"/>
            <a:ext cx="2095500" cy="762000"/>
          </a:xfrm>
          <a:prstGeom prst="rect">
            <a:avLst/>
          </a:prstGeom>
        </p:spPr>
      </p:pic>
    </p:spTree>
    <p:extLst>
      <p:ext uri="{BB962C8B-B14F-4D97-AF65-F5344CB8AC3E}">
        <p14:creationId xmlns:p14="http://schemas.microsoft.com/office/powerpoint/2010/main" val="298317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xt Only_LG">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84718" y="1712389"/>
            <a:ext cx="8922690" cy="471924"/>
          </a:xfrm>
          <a:prstGeom prst="rect">
            <a:avLst/>
          </a:prstGeom>
        </p:spPr>
        <p:txBody>
          <a:bodyPr/>
          <a:lstStyle>
            <a:lvl1pPr>
              <a:defRPr>
                <a:solidFill>
                  <a:srgbClr val="505050"/>
                </a:solidFill>
              </a:defRPr>
            </a:lvl1pPr>
          </a:lstStyle>
          <a:p>
            <a:pPr lvl="0"/>
            <a:r>
              <a:rPr lang="en-US" dirty="0"/>
              <a:t>Click to edit Master text styles</a:t>
            </a:r>
          </a:p>
        </p:txBody>
      </p:sp>
    </p:spTree>
    <p:extLst>
      <p:ext uri="{BB962C8B-B14F-4D97-AF65-F5344CB8AC3E}">
        <p14:creationId xmlns:p14="http://schemas.microsoft.com/office/powerpoint/2010/main" val="4680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mall Text_for Exhibits">
    <p:spTree>
      <p:nvGrpSpPr>
        <p:cNvPr id="1" name=""/>
        <p:cNvGrpSpPr/>
        <p:nvPr/>
      </p:nvGrpSpPr>
      <p:grpSpPr>
        <a:xfrm>
          <a:off x="0" y="0"/>
          <a:ext cx="0" cy="0"/>
          <a:chOff x="0" y="0"/>
          <a:chExt cx="0" cy="0"/>
        </a:xfrm>
      </p:grpSpPr>
      <p:sp>
        <p:nvSpPr>
          <p:cNvPr id="3" name="Title 2"/>
          <p:cNvSpPr>
            <a:spLocks noGrp="1"/>
          </p:cNvSpPr>
          <p:nvPr>
            <p:ph type="title"/>
          </p:nvPr>
        </p:nvSpPr>
        <p:spPr>
          <a:xfrm>
            <a:off x="266129" y="2081061"/>
            <a:ext cx="2584452" cy="414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dirty="0"/>
            </a:lvl1pPr>
          </a:lstStyle>
          <a:p>
            <a:pPr lvl="0"/>
            <a:r>
              <a:rPr lang="en-US" dirty="0"/>
              <a:t>Click to edit Master title style</a:t>
            </a:r>
          </a:p>
        </p:txBody>
      </p:sp>
      <p:sp>
        <p:nvSpPr>
          <p:cNvPr id="5" name="Text Placeholder 8"/>
          <p:cNvSpPr>
            <a:spLocks noGrp="1"/>
          </p:cNvSpPr>
          <p:nvPr>
            <p:ph type="body" sz="quarter" idx="15"/>
          </p:nvPr>
        </p:nvSpPr>
        <p:spPr>
          <a:xfrm>
            <a:off x="266128" y="291070"/>
            <a:ext cx="11203517" cy="918000"/>
          </a:xfrm>
          <a:prstGeom prst="rect">
            <a:avLst/>
          </a:prstGeom>
        </p:spPr>
        <p:txBody>
          <a:bodyPr vert="horz" wrap="square" lIns="149226" tIns="93266" rIns="149226" bIns="93266" rtlCol="0" anchor="t" anchorCtr="0">
            <a:spAutoFit/>
          </a:bodyPr>
          <a:lstStyle>
            <a:lvl1pPr>
              <a:defRPr lang="en-US" sz="5292" spc="-100" dirty="0" smtClean="0">
                <a:solidFill>
                  <a:schemeClr val="tx1">
                    <a:lumMod val="65000"/>
                    <a:lumOff val="35000"/>
                  </a:schemeClr>
                </a:solidFill>
                <a:latin typeface="Segoe UI Light" pitchFamily="34" charset="0"/>
                <a:ea typeface="+mj-ea"/>
                <a:cs typeface="+mj-cs"/>
              </a:defRPr>
            </a:lvl1pPr>
          </a:lstStyle>
          <a:p>
            <a:pPr lvl="0" defTabSz="1217635">
              <a:lnSpc>
                <a:spcPct val="90000"/>
              </a:lnSpc>
              <a:spcBef>
                <a:spcPct val="0"/>
              </a:spcBef>
            </a:pPr>
            <a:r>
              <a:rPr lang="en-US" dirty="0"/>
              <a:t>Click to edit Master text styles</a:t>
            </a:r>
          </a:p>
        </p:txBody>
      </p:sp>
    </p:spTree>
    <p:extLst>
      <p:ext uri="{BB962C8B-B14F-4D97-AF65-F5344CB8AC3E}">
        <p14:creationId xmlns:p14="http://schemas.microsoft.com/office/powerpoint/2010/main" val="124684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lor Shape &amp; White Background">
    <p:spTree>
      <p:nvGrpSpPr>
        <p:cNvPr id="1" name=""/>
        <p:cNvGrpSpPr/>
        <p:nvPr/>
      </p:nvGrpSpPr>
      <p:grpSpPr>
        <a:xfrm>
          <a:off x="0" y="0"/>
          <a:ext cx="0" cy="0"/>
          <a:chOff x="0" y="0"/>
          <a:chExt cx="0" cy="0"/>
        </a:xfrm>
      </p:grpSpPr>
      <p:sp>
        <p:nvSpPr>
          <p:cNvPr id="8" name="Text Placeholder 13"/>
          <p:cNvSpPr>
            <a:spLocks noGrp="1"/>
          </p:cNvSpPr>
          <p:nvPr>
            <p:ph type="body" sz="quarter" idx="15"/>
          </p:nvPr>
        </p:nvSpPr>
        <p:spPr>
          <a:xfrm>
            <a:off x="4972054" y="3193045"/>
            <a:ext cx="6731000" cy="471924"/>
          </a:xfrm>
          <a:prstGeom prst="rect">
            <a:avLst/>
          </a:prstGeom>
        </p:spPr>
        <p:txBody>
          <a:bodyPr vert="horz" lIns="0" tIns="0" rIns="0" bIns="0" rtlCol="0" anchor="ctr">
            <a:spAutoFit/>
          </a:bodyPr>
          <a:lstStyle>
            <a:lvl1pPr>
              <a:defRPr lang="en-US" dirty="0" smtClean="0"/>
            </a:lvl1pPr>
          </a:lstStyle>
          <a:p>
            <a:pPr lvl="0"/>
            <a:r>
              <a:rPr lang="en-US" dirty="0"/>
              <a:t>Click to edit Master text styles</a:t>
            </a:r>
          </a:p>
        </p:txBody>
      </p:sp>
      <p:sp>
        <p:nvSpPr>
          <p:cNvPr id="14" name="Title 1"/>
          <p:cNvSpPr>
            <a:spLocks noGrp="1"/>
          </p:cNvSpPr>
          <p:nvPr>
            <p:ph type="ctrTitle"/>
          </p:nvPr>
        </p:nvSpPr>
        <p:spPr>
          <a:xfrm>
            <a:off x="484723"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505050">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4" kern="1200" dirty="0" smtClean="0">
                <a:solidFill>
                  <a:schemeClr val="bg1"/>
                </a:solidFill>
                <a:latin typeface="Segoe UI Light"/>
                <a:ea typeface="ＭＳ Ｐゴシック" charset="0"/>
                <a:cs typeface="Segoe UI Light"/>
              </a:defRPr>
            </a:lvl1pPr>
          </a:lstStyle>
          <a:p>
            <a:pPr marL="0" lvl="0" indent="0" algn="l" defTabSz="1218291" rtl="0" eaLnBrk="1" fontAlgn="base" latinLnBrk="0" hangingPunct="1">
              <a:lnSpc>
                <a:spcPct val="100000"/>
              </a:lnSpc>
              <a:spcBef>
                <a:spcPct val="0"/>
              </a:spcBef>
              <a:spcAft>
                <a:spcPct val="0"/>
              </a:spcAft>
              <a:buFontTx/>
              <a:buNone/>
            </a:pPr>
            <a:r>
              <a:rPr lang="en-US" dirty="0"/>
              <a:t>Click to edit Master title style</a:t>
            </a:r>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10474322" y="6054606"/>
            <a:ext cx="1341118" cy="45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11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Picture Shape &amp; White Background">
    <p:spTree>
      <p:nvGrpSpPr>
        <p:cNvPr id="1" name=""/>
        <p:cNvGrpSpPr/>
        <p:nvPr/>
      </p:nvGrpSpPr>
      <p:grpSpPr>
        <a:xfrm>
          <a:off x="0" y="0"/>
          <a:ext cx="0" cy="0"/>
          <a:chOff x="0" y="0"/>
          <a:chExt cx="0" cy="0"/>
        </a:xfrm>
      </p:grpSpPr>
      <p:sp>
        <p:nvSpPr>
          <p:cNvPr id="6" name="Picture Placeholder 12"/>
          <p:cNvSpPr>
            <a:spLocks noGrp="1"/>
          </p:cNvSpPr>
          <p:nvPr>
            <p:ph type="pic" sz="quarter" idx="16"/>
          </p:nvPr>
        </p:nvSpPr>
        <p:spPr>
          <a:xfrm>
            <a:off x="482600" y="2725221"/>
            <a:ext cx="3998976" cy="140756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lvl1pPr>
              <a:defRPr>
                <a:solidFill>
                  <a:srgbClr val="505050"/>
                </a:solidFill>
              </a:defRPr>
            </a:lvl1pPr>
          </a:lstStyle>
          <a:p>
            <a:r>
              <a:rPr lang="en-US" dirty="0"/>
              <a:t>Drag picture to placeholder or click icon to add</a:t>
            </a:r>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10474322" y="6054606"/>
            <a:ext cx="1341118" cy="453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3"/>
          <p:cNvSpPr>
            <a:spLocks noGrp="1"/>
          </p:cNvSpPr>
          <p:nvPr>
            <p:ph type="body" sz="quarter" idx="15"/>
          </p:nvPr>
        </p:nvSpPr>
        <p:spPr>
          <a:xfrm>
            <a:off x="4972054" y="3193045"/>
            <a:ext cx="6731000" cy="471924"/>
          </a:xfrm>
          <a:prstGeom prst="rect">
            <a:avLst/>
          </a:prstGeom>
        </p:spPr>
        <p:txBody>
          <a:bodyPr vert="horz" lIns="0" tIns="0" rIns="0" bIns="0" rtlCol="0" anchor="ctr">
            <a:spAutoFit/>
          </a:bodyPr>
          <a:lstStyle>
            <a:lvl1pPr>
              <a:defRPr lang="en-US" dirty="0" smtClean="0"/>
            </a:lvl1pPr>
          </a:lstStyle>
          <a:p>
            <a:pPr lvl="0"/>
            <a:r>
              <a:rPr lang="en-US" dirty="0"/>
              <a:t>Click to edit Master text styles</a:t>
            </a:r>
          </a:p>
        </p:txBody>
      </p:sp>
    </p:spTree>
    <p:extLst>
      <p:ext uri="{BB962C8B-B14F-4D97-AF65-F5344CB8AC3E}">
        <p14:creationId xmlns:p14="http://schemas.microsoft.com/office/powerpoint/2010/main" val="156359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2082222" y="1969448"/>
            <a:ext cx="8027558" cy="291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6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Logo-2">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email">
            <a:biLevel thresh="25000"/>
            <a:extLst>
              <a:ext uri="{28A0092B-C50C-407E-A947-70E740481C1C}">
                <a14:useLocalDpi xmlns:a14="http://schemas.microsoft.com/office/drawing/2010/main" val="0"/>
              </a:ext>
            </a:extLst>
          </a:blip>
          <a:stretch>
            <a:fillRect/>
          </a:stretch>
        </p:blipFill>
        <p:spPr bwMode="auto">
          <a:xfrm>
            <a:off x="2397723" y="2084172"/>
            <a:ext cx="7396556" cy="268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99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4 for external audiences">
    <p:bg>
      <p:bgPr>
        <a:solidFill>
          <a:srgbClr val="0072C6"/>
        </a:solidFill>
        <a:effectLst/>
      </p:bgPr>
    </p:bg>
    <p:spTree>
      <p:nvGrpSpPr>
        <p:cNvPr id="1" name=""/>
        <p:cNvGrpSpPr/>
        <p:nvPr/>
      </p:nvGrpSpPr>
      <p:grpSpPr>
        <a:xfrm>
          <a:off x="0" y="0"/>
          <a:ext cx="0" cy="0"/>
          <a:chOff x="0" y="0"/>
          <a:chExt cx="0" cy="0"/>
        </a:xfrm>
      </p:grpSpPr>
      <p:sp>
        <p:nvSpPr>
          <p:cNvPr id="20" name="Rectangle 19"/>
          <p:cNvSpPr/>
          <p:nvPr userDrawn="1"/>
        </p:nvSpPr>
        <p:spPr bwMode="gray">
          <a:xfrm>
            <a:off x="269245" y="2084172"/>
            <a:ext cx="7171398" cy="4482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3"/>
            <a:ext cx="7172955"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3" y="3880391"/>
            <a:ext cx="7172955" cy="1699713"/>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a:p>
            <a:pPr lvl="0"/>
            <a:r>
              <a:rPr lang="en-US" dirty="0"/>
              <a:t>Title</a:t>
            </a:r>
          </a:p>
          <a:p>
            <a:pPr lvl="0"/>
            <a:r>
              <a:rPr lang="en-US" dirty="0"/>
              <a:t>OEM</a:t>
            </a:r>
          </a:p>
        </p:txBody>
      </p:sp>
      <p:grpSp>
        <p:nvGrpSpPr>
          <p:cNvPr id="12" name="Group 11"/>
          <p:cNvGrpSpPr/>
          <p:nvPr userDrawn="1"/>
        </p:nvGrpSpPr>
        <p:grpSpPr>
          <a:xfrm>
            <a:off x="9567341" y="-1"/>
            <a:ext cx="2624659" cy="5486400"/>
            <a:chOff x="6402831" y="-793687"/>
            <a:chExt cx="3430041" cy="7168901"/>
          </a:xfrm>
        </p:grpSpPr>
        <p:pic>
          <p:nvPicPr>
            <p:cNvPr id="14" name="Picture 2" descr="C:\Users\ADI\Pictures\People_images\MSC12_Marissa_002.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402832" y="998538"/>
              <a:ext cx="3430038"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DI\Pictures\People_images\MSC12_Jackie_001.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402831" y="-793687"/>
              <a:ext cx="3430039"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ADI\Pictures\People_images\MSC12_Arthur_001.jpg"/>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402831" y="2790764"/>
              <a:ext cx="3430041"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I\Pictures\People_images\WIN12_Anthony_07.jp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6402831" y="4582989"/>
              <a:ext cx="3430041" cy="17922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descr="C:\Users\ADI\Pictures\People_images\Picture1a.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9567352" y="5486399"/>
            <a:ext cx="262465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bwMode="invGray">
          <a:xfrm>
            <a:off x="448591" y="452465"/>
            <a:ext cx="1613505" cy="345685"/>
          </a:xfrm>
          <a:prstGeom prst="rect">
            <a:avLst/>
          </a:prstGeom>
        </p:spPr>
      </p:pic>
    </p:spTree>
    <p:extLst>
      <p:ext uri="{BB962C8B-B14F-4D97-AF65-F5344CB8AC3E}">
        <p14:creationId xmlns:p14="http://schemas.microsoft.com/office/powerpoint/2010/main" val="699001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Title &amp;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8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8" y="291072"/>
            <a:ext cx="11645817" cy="836523"/>
          </a:xfrm>
          <a:prstGeom prst="rect">
            <a:avLst/>
          </a:prstGeom>
        </p:spPr>
        <p:txBody>
          <a:bodyPr vert="horz" wrap="square" lIns="149226" tIns="93266" rIns="149226" bIns="93266" rtlCol="0" anchor="t" anchorCtr="0">
            <a:spAutoFit/>
          </a:bodyPr>
          <a:lstStyle>
            <a:lvl1pPr>
              <a:lnSpc>
                <a:spcPct val="80000"/>
              </a:lnSpc>
              <a:spcAft>
                <a:spcPts val="0"/>
              </a:spcAft>
              <a:defRPr lang="en-US" sz="4704" spc="-100" dirty="0" smtClean="0">
                <a:solidFill>
                  <a:schemeClr val="tx1">
                    <a:lumMod val="65000"/>
                    <a:lumOff val="35000"/>
                  </a:schemeClr>
                </a:solidFill>
                <a:latin typeface="Segoe UI Light" pitchFamily="34" charset="0"/>
                <a:ea typeface="+mj-ea"/>
                <a:cs typeface="+mj-cs"/>
              </a:defRPr>
            </a:lvl1pPr>
          </a:lstStyle>
          <a:p>
            <a:pPr lvl="0" defTabSz="1217635">
              <a:lnSpc>
                <a:spcPct val="90000"/>
              </a:lnSpc>
              <a:spcBef>
                <a:spcPct val="0"/>
              </a:spcBef>
            </a:pPr>
            <a:r>
              <a:rPr lang="en-US" dirty="0"/>
              <a:t>Click to edit Master text styles</a:t>
            </a:r>
          </a:p>
        </p:txBody>
      </p:sp>
      <p:pic>
        <p:nvPicPr>
          <p:cNvPr id="6" name="Picture 5" descr="Win_Cyan_M.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381" y="5915025"/>
            <a:ext cx="2095500" cy="762000"/>
          </a:xfrm>
          <a:prstGeom prst="rect">
            <a:avLst/>
          </a:prstGeom>
        </p:spPr>
      </p:pic>
    </p:spTree>
    <p:extLst>
      <p:ext uri="{BB962C8B-B14F-4D97-AF65-F5344CB8AC3E}">
        <p14:creationId xmlns:p14="http://schemas.microsoft.com/office/powerpoint/2010/main" val="72134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Blank - Accen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208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2_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84732" y="1702899"/>
            <a:ext cx="2578332" cy="4146552"/>
          </a:xfrm>
          <a:prstGeom prst="rect">
            <a:avLst/>
          </a:prstGeom>
        </p:spPr>
        <p:txBody>
          <a:bodyPr/>
          <a:lstStyle/>
          <a:p>
            <a:r>
              <a:rPr lang="en-US" dirty="0"/>
              <a:t>Click to edit Master title style</a:t>
            </a:r>
          </a:p>
        </p:txBody>
      </p:sp>
      <p:sp>
        <p:nvSpPr>
          <p:cNvPr id="5" name="Content Placeholder 4"/>
          <p:cNvSpPr>
            <a:spLocks noGrp="1"/>
          </p:cNvSpPr>
          <p:nvPr>
            <p:ph sz="quarter" idx="14"/>
          </p:nvPr>
        </p:nvSpPr>
        <p:spPr>
          <a:xfrm>
            <a:off x="3657611" y="1702902"/>
            <a:ext cx="8045452" cy="142637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8"/>
          <p:cNvSpPr>
            <a:spLocks noGrp="1"/>
          </p:cNvSpPr>
          <p:nvPr>
            <p:ph type="body" sz="quarter" idx="15"/>
          </p:nvPr>
        </p:nvSpPr>
        <p:spPr>
          <a:xfrm>
            <a:off x="499537" y="503778"/>
            <a:ext cx="11203517" cy="715433"/>
          </a:xfrm>
          <a:prstGeom prst="rect">
            <a:avLst/>
          </a:prstGeom>
        </p:spPr>
        <p:txBody>
          <a:bodyPr>
            <a:noAutofit/>
          </a:bodyPr>
          <a:lstStyle>
            <a:lvl1pPr>
              <a:defRPr sz="4799"/>
            </a:lvl1pPr>
          </a:lstStyle>
          <a:p>
            <a:pPr lvl="0"/>
            <a:r>
              <a:rPr lang="en-US" dirty="0"/>
              <a:t>Click to edit Master text styles</a:t>
            </a:r>
          </a:p>
        </p:txBody>
      </p:sp>
    </p:spTree>
    <p:extLst>
      <p:ext uri="{BB962C8B-B14F-4D97-AF65-F5344CB8AC3E}">
        <p14:creationId xmlns:p14="http://schemas.microsoft.com/office/powerpoint/2010/main" val="43185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Color Shape &amp; Picture Backgroun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 y="0"/>
            <a:ext cx="12192000" cy="472950"/>
          </a:xfrm>
          <a:prstGeom prst="rect">
            <a:avLst/>
          </a:prstGeom>
          <a:solidFill>
            <a:schemeClr val="bg2">
              <a:lumMod val="85000"/>
            </a:schemeClr>
          </a:solidFill>
        </p:spPr>
        <p:txBody>
          <a:bodyPr/>
          <a:lstStyle>
            <a:lvl1pPr marL="0" marR="0" indent="0" algn="l" defTabSz="1218291" rtl="0" eaLnBrk="1" fontAlgn="base" latinLnBrk="0" hangingPunct="1">
              <a:lnSpc>
                <a:spcPct val="95000"/>
              </a:lnSpc>
              <a:spcBef>
                <a:spcPts val="0"/>
              </a:spcBef>
              <a:spcAft>
                <a:spcPts val="0"/>
              </a:spcAft>
              <a:buClr>
                <a:schemeClr val="accent1"/>
              </a:buClr>
              <a:buSzPct val="110000"/>
              <a:buFont typeface="Avenir LT Pro 45 Book" charset="0"/>
              <a:buNone/>
              <a:tabLst/>
              <a:defRPr/>
            </a:lvl1pPr>
          </a:lstStyle>
          <a:p>
            <a:r>
              <a:rPr lang="en-US" dirty="0"/>
              <a:t>Drag picture to placeholder or click icon to add</a:t>
            </a:r>
          </a:p>
        </p:txBody>
      </p:sp>
      <p:sp>
        <p:nvSpPr>
          <p:cNvPr id="7" name="Title 1"/>
          <p:cNvSpPr>
            <a:spLocks noGrp="1"/>
          </p:cNvSpPr>
          <p:nvPr>
            <p:ph type="ctrTitle"/>
          </p:nvPr>
        </p:nvSpPr>
        <p:spPr>
          <a:xfrm>
            <a:off x="484723"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30" tIns="0" rIns="248630" bIns="0" numCol="1" anchor="ctr" anchorCtr="0" compatLnSpc="1">
            <a:prstTxWarp prst="textNoShape">
              <a:avLst/>
            </a:prstTxWarp>
          </a:bodyPr>
          <a:lstStyle>
            <a:lvl1pPr>
              <a:lnSpc>
                <a:spcPct val="95000"/>
              </a:lnSpc>
              <a:defRPr lang="en-US" sz="3234" kern="1200" dirty="0" smtClean="0">
                <a:solidFill>
                  <a:schemeClr val="bg1"/>
                </a:solidFill>
                <a:latin typeface="Segoe UI Light"/>
                <a:ea typeface="ＭＳ Ｐゴシック" charset="0"/>
                <a:cs typeface="Segoe UI Light"/>
              </a:defRPr>
            </a:lvl1pPr>
          </a:lstStyle>
          <a:p>
            <a:pPr marL="0" lvl="0" indent="0" algn="l" defTabSz="1218291" rtl="0" eaLnBrk="1" fontAlgn="base" latinLnBrk="0" hangingPunct="1">
              <a:lnSpc>
                <a:spcPct val="100000"/>
              </a:lnSpc>
              <a:spcBef>
                <a:spcPct val="0"/>
              </a:spcBef>
              <a:spcAft>
                <a:spcPct val="0"/>
              </a:spcAft>
              <a:buFontTx/>
              <a:buNone/>
            </a:pPr>
            <a:r>
              <a:rPr lang="en-US" dirty="0"/>
              <a:t>Click to edit Master title style</a:t>
            </a:r>
          </a:p>
        </p:txBody>
      </p:sp>
      <p:pic>
        <p:nvPicPr>
          <p:cNvPr id="6" name="Picture 5"/>
          <p:cNvPicPr>
            <a:picLocks noChangeAspect="1" noChangeArrowheads="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10474322" y="6054606"/>
            <a:ext cx="1341118" cy="4534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3"/>
          <p:cNvSpPr>
            <a:spLocks noGrp="1"/>
          </p:cNvSpPr>
          <p:nvPr>
            <p:ph type="body" sz="quarter" idx="15"/>
          </p:nvPr>
        </p:nvSpPr>
        <p:spPr>
          <a:xfrm>
            <a:off x="4972054" y="3193045"/>
            <a:ext cx="6731000" cy="471924"/>
          </a:xfrm>
          <a:prstGeom prst="rect">
            <a:avLst/>
          </a:prstGeom>
        </p:spPr>
        <p:txBody>
          <a:bodyPr vert="horz" lIns="0" tIns="0" rIns="0" bIns="0" rtlCol="0" anchor="ctr">
            <a:spAutoFit/>
          </a:bodyPr>
          <a:lstStyle>
            <a:lvl1pPr>
              <a:defRPr lang="en-US" dirty="0" smtClean="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385007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84719" y="1702900"/>
            <a:ext cx="2585861" cy="4146552"/>
          </a:xfrm>
          <a:prstGeom prst="rect">
            <a:avLst/>
          </a:prstGeom>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7"/>
            <a:ext cx="11653524" cy="2165948"/>
          </a:xfrm>
          <a:prstGeom prst="rect">
            <a:avLst/>
          </a:prstGeo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3987" indent="0">
              <a:buNone/>
              <a:defRPr sz="1960"/>
            </a:lvl3pPr>
            <a:lvl4pPr marL="447973" indent="0">
              <a:buNone/>
              <a:defRPr sz="1764"/>
            </a:lvl4pPr>
            <a:lvl5pPr marL="671959" indent="0">
              <a:buNone/>
              <a:defRPr sz="176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440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4719" y="1702900"/>
            <a:ext cx="2585861" cy="414655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89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4423" y="231954"/>
            <a:ext cx="11151918" cy="1163637"/>
          </a:xfrm>
          <a:prstGeom prst="rect">
            <a:avLst/>
          </a:prstGeom>
        </p:spPr>
        <p:txBody>
          <a:bodyPr/>
          <a:lstStyle/>
          <a:p>
            <a:r>
              <a:rPr lang="en-US"/>
              <a:t>Click to edit Master title style</a:t>
            </a:r>
            <a:endParaRPr lang="en-US" dirty="0"/>
          </a:p>
        </p:txBody>
      </p:sp>
      <p:sp>
        <p:nvSpPr>
          <p:cNvPr id="4" name="Text Placeholder 8"/>
          <p:cNvSpPr>
            <a:spLocks noGrp="1"/>
          </p:cNvSpPr>
          <p:nvPr>
            <p:ph type="body" sz="quarter" idx="11"/>
          </p:nvPr>
        </p:nvSpPr>
        <p:spPr>
          <a:xfrm>
            <a:off x="601840" y="6078220"/>
            <a:ext cx="5671504" cy="204672"/>
          </a:xfrm>
          <a:prstGeom prst="rect">
            <a:avLst/>
          </a:prstGeom>
        </p:spPr>
        <p:txBody>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223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srgbClr val="FFFFFF"/>
              </a:solidFill>
            </a:endParaRPr>
          </a:p>
        </p:txBody>
      </p:sp>
    </p:spTree>
    <p:extLst>
      <p:ext uri="{BB962C8B-B14F-4D97-AF65-F5344CB8AC3E}">
        <p14:creationId xmlns:p14="http://schemas.microsoft.com/office/powerpoint/2010/main" val="184936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241"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4" y="2081654"/>
            <a:ext cx="8964185"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4" y="3877286"/>
            <a:ext cx="8964185"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34"/>
            <a:ext cx="2507472" cy="537212"/>
          </a:xfrm>
          <a:prstGeom prst="rect">
            <a:avLst/>
          </a:prstGeom>
        </p:spPr>
      </p:pic>
    </p:spTree>
    <p:extLst>
      <p:ext uri="{BB962C8B-B14F-4D97-AF65-F5344CB8AC3E}">
        <p14:creationId xmlns:p14="http://schemas.microsoft.com/office/powerpoint/2010/main" val="4033981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3" y="1187644"/>
            <a:ext cx="9860609"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7"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6" y="387728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773165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9649" y="6123008"/>
            <a:ext cx="1700612" cy="797744"/>
          </a:xfrm>
          <a:prstGeom prst="rect">
            <a:avLst/>
          </a:prstGeom>
        </p:spPr>
      </p:pic>
    </p:spTree>
    <p:extLst>
      <p:ext uri="{BB962C8B-B14F-4D97-AF65-F5344CB8AC3E}">
        <p14:creationId xmlns:p14="http://schemas.microsoft.com/office/powerpoint/2010/main" val="282188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dirty="0"/>
              <a:t>Click to edit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97568" y="6199261"/>
            <a:ext cx="1517264" cy="399979"/>
          </a:xfrm>
          <a:prstGeom prst="rect">
            <a:avLst/>
          </a:prstGeom>
        </p:spPr>
      </p:pic>
    </p:spTree>
    <p:extLst>
      <p:ext uri="{BB962C8B-B14F-4D97-AF65-F5344CB8AC3E}">
        <p14:creationId xmlns:p14="http://schemas.microsoft.com/office/powerpoint/2010/main" val="12113518"/>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1"/>
            <a:ext cx="10240453"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973392" y="2739678"/>
            <a:ext cx="1024839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973392" y="1447800"/>
            <a:ext cx="10240454" cy="914096"/>
          </a:xfrm>
        </p:spPr>
        <p:txBody>
          <a:bodyPr wrap="square" anchor="b">
            <a:noAutofit/>
          </a:bodyPr>
          <a:lstStyle>
            <a:lvl1pPr marL="0" indent="0">
              <a:buNone/>
              <a:defRPr sz="6600" spc="-150"/>
            </a:lvl1pPr>
          </a:lstStyle>
          <a:p>
            <a:pPr lvl="0"/>
            <a:r>
              <a:rPr lang="en-US"/>
              <a:t>Click to edit Master text styles</a:t>
            </a:r>
          </a:p>
        </p:txBody>
      </p:sp>
    </p:spTree>
    <p:extLst>
      <p:ext uri="{BB962C8B-B14F-4D97-AF65-F5344CB8AC3E}">
        <p14:creationId xmlns:p14="http://schemas.microsoft.com/office/powerpoint/2010/main" val="3740201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599730994"/>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Tree>
    <p:extLst>
      <p:ext uri="{BB962C8B-B14F-4D97-AF65-F5344CB8AC3E}">
        <p14:creationId xmlns:p14="http://schemas.microsoft.com/office/powerpoint/2010/main" val="137914245"/>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436167613"/>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Tree>
    <p:extLst>
      <p:ext uri="{BB962C8B-B14F-4D97-AF65-F5344CB8AC3E}">
        <p14:creationId xmlns:p14="http://schemas.microsoft.com/office/powerpoint/2010/main" val="325551284"/>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Tree>
    <p:extLst>
      <p:ext uri="{BB962C8B-B14F-4D97-AF65-F5344CB8AC3E}">
        <p14:creationId xmlns:p14="http://schemas.microsoft.com/office/powerpoint/2010/main" val="421209872"/>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Tree>
    <p:extLst>
      <p:ext uri="{BB962C8B-B14F-4D97-AF65-F5344CB8AC3E}">
        <p14:creationId xmlns:p14="http://schemas.microsoft.com/office/powerpoint/2010/main" val="2417727637"/>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0836" y="1447801"/>
            <a:ext cx="5396365"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279563" y="1447801"/>
            <a:ext cx="5396365" cy="2720745"/>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Tree>
    <p:extLst>
      <p:ext uri="{BB962C8B-B14F-4D97-AF65-F5344CB8AC3E}">
        <p14:creationId xmlns:p14="http://schemas.microsoft.com/office/powerpoint/2010/main" val="75092671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3" y="1187644"/>
            <a:ext cx="9860609"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7"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86072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Tree>
    <p:extLst>
      <p:ext uri="{BB962C8B-B14F-4D97-AF65-F5344CB8AC3E}">
        <p14:creationId xmlns:p14="http://schemas.microsoft.com/office/powerpoint/2010/main" val="367044286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21060937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Tree>
    <p:extLst>
      <p:ext uri="{BB962C8B-B14F-4D97-AF65-F5344CB8AC3E}">
        <p14:creationId xmlns:p14="http://schemas.microsoft.com/office/powerpoint/2010/main" val="286853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35389511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235339186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7706401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286875189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71107603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34608068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97568" y="6199261"/>
            <a:ext cx="1517264" cy="399979"/>
          </a:xfrm>
          <a:prstGeom prst="rect">
            <a:avLst/>
          </a:prstGeom>
        </p:spPr>
      </p:pic>
    </p:spTree>
    <p:extLst>
      <p:ext uri="{BB962C8B-B14F-4D97-AF65-F5344CB8AC3E}">
        <p14:creationId xmlns:p14="http://schemas.microsoft.com/office/powerpoint/2010/main" val="1761035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355750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57250"/>
            <a:ext cx="12192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836" y="1358054"/>
            <a:ext cx="11155093"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20836" y="4343401"/>
            <a:ext cx="11155093"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0388627" y="6196903"/>
            <a:ext cx="1526205" cy="402336"/>
          </a:xfrm>
          <a:prstGeom prst="rect">
            <a:avLst/>
          </a:prstGeom>
        </p:spPr>
      </p:pic>
    </p:spTree>
    <p:extLst>
      <p:ext uri="{BB962C8B-B14F-4D97-AF65-F5344CB8AC3E}">
        <p14:creationId xmlns:p14="http://schemas.microsoft.com/office/powerpoint/2010/main" val="30006173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363"/>
            <a:fld id="{727B4C2D-45E2-4621-8491-2995EB46A674}" type="slidenum">
              <a:rPr lang="en-US" smtClean="0">
                <a:gradFill>
                  <a:gsLst>
                    <a:gs pos="100000">
                      <a:srgbClr val="797A7D"/>
                    </a:gs>
                    <a:gs pos="0">
                      <a:srgbClr val="797A7D"/>
                    </a:gs>
                  </a:gsLst>
                  <a:lin ang="5400000" scaled="0"/>
                </a:gradFill>
              </a:rPr>
              <a:pPr defTabSz="914363"/>
              <a:t>‹Nr.›</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1063322186"/>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850266757"/>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5952580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128727"/>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1" y="1155940"/>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453" y="1447801"/>
            <a:ext cx="11155093"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570647"/>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6"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2963670"/>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2" y="3897446"/>
            <a:ext cx="12192000" cy="2960557"/>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6164" tIns="38082" rIns="76164" bIns="38082" anchor="ctr"/>
          <a:lstStyle/>
          <a:p>
            <a:pPr algn="ctr" defTabSz="761388">
              <a:defRPr/>
            </a:pPr>
            <a:endParaRPr lang="en-US" sz="150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422388" y="436418"/>
            <a:ext cx="11401220" cy="484748"/>
          </a:xfrm>
        </p:spPr>
        <p:txBody>
          <a:bodyPr/>
          <a:lstStyle>
            <a:lvl1pPr algn="l" defTabSz="914081" rtl="0" eaLnBrk="1" latinLnBrk="0" hangingPunct="1">
              <a:lnSpc>
                <a:spcPct val="90000"/>
              </a:lnSpc>
              <a:spcBef>
                <a:spcPct val="0"/>
              </a:spcBef>
              <a:buNone/>
              <a:defRPr lang="en-US" sz="349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a:t>Click to edit Master title style</a:t>
            </a:r>
          </a:p>
        </p:txBody>
      </p:sp>
      <p:sp>
        <p:nvSpPr>
          <p:cNvPr id="7" name="Text Placeholder 4"/>
          <p:cNvSpPr>
            <a:spLocks noGrp="1"/>
          </p:cNvSpPr>
          <p:nvPr>
            <p:ph type="body" sz="quarter" idx="10"/>
          </p:nvPr>
        </p:nvSpPr>
        <p:spPr>
          <a:xfrm>
            <a:off x="422385" y="1198568"/>
            <a:ext cx="11401219" cy="1988237"/>
          </a:xfrm>
          <a:noFill/>
          <a:ln w="9525">
            <a:noFill/>
            <a:miter lim="800000"/>
            <a:headEnd/>
            <a:tailEnd/>
          </a:ln>
        </p:spPr>
        <p:txBody>
          <a:bodyPr vert="horz" wrap="square" lIns="0" tIns="0" rIns="0" bIns="0" numCol="1" anchor="t" anchorCtr="0" compatLnSpc="1">
            <a:prstTxWarp prst="textNoShape">
              <a:avLst/>
            </a:prstTxWarp>
            <a:spAutoFit/>
          </a:bodyPr>
          <a:lstStyle>
            <a:lvl1pPr marL="380819" indent="-380819">
              <a:buFont typeface="Arial" pitchFamily="34" charset="0"/>
              <a:buChar char="•"/>
              <a:defRPr lang="en-US" dirty="0" smtClean="0"/>
            </a:lvl1pPr>
            <a:lvl2pPr marL="661145" indent="-275036">
              <a:defRPr lang="en-US" baseline="0" dirty="0" smtClean="0"/>
            </a:lvl2pPr>
            <a:lvl3pPr>
              <a:defRPr lang="en-US" baseline="0" dirty="0" smtClean="0"/>
            </a:lvl3pPr>
            <a:lvl4pPr>
              <a:defRPr lang="en-US" baseline="0"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txBox="1">
            <a:spLocks/>
          </p:cNvSpPr>
          <p:nvPr userDrawn="1"/>
        </p:nvSpPr>
        <p:spPr>
          <a:xfrm>
            <a:off x="8460566" y="6521468"/>
            <a:ext cx="3246369"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rgbClr val="000000">
                    <a:lumMod val="65000"/>
                    <a:lumOff val="35000"/>
                  </a:srgbClr>
                </a:solidFill>
              </a:rPr>
              <a:t>Copyright© 2012 Microsoft Corporation</a:t>
            </a:r>
          </a:p>
        </p:txBody>
      </p:sp>
      <p:sp>
        <p:nvSpPr>
          <p:cNvPr id="10" name="Rectangle 9"/>
          <p:cNvSpPr/>
          <p:nvPr userDrawn="1"/>
        </p:nvSpPr>
        <p:spPr>
          <a:xfrm>
            <a:off x="5529190" y="6521468"/>
            <a:ext cx="1133324" cy="138499"/>
          </a:xfrm>
          <a:prstGeom prst="rect">
            <a:avLst/>
          </a:prstGeom>
        </p:spPr>
        <p:txBody>
          <a:bodyPr wrap="none" lIns="0" tIns="0" rIns="0" bIns="0" anchor="t" anchorCtr="0">
            <a:spAutoFit/>
          </a:bodyPr>
          <a:lstStyle/>
          <a:p>
            <a:pPr defTabSz="914363"/>
            <a:r>
              <a:rPr lang="en-US" sz="900" b="1" dirty="0">
                <a:solidFill>
                  <a:srgbClr val="000000">
                    <a:lumMod val="65000"/>
                    <a:lumOff val="35000"/>
                  </a:srgbClr>
                </a:solidFill>
              </a:rPr>
              <a:t>NDA Disclosure Only</a:t>
            </a:r>
          </a:p>
        </p:txBody>
      </p:sp>
    </p:spTree>
    <p:extLst>
      <p:ext uri="{BB962C8B-B14F-4D97-AF65-F5344CB8AC3E}">
        <p14:creationId xmlns:p14="http://schemas.microsoft.com/office/powerpoint/2010/main" val="2213939593"/>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0"/>
          </p:nvPr>
        </p:nvSpPr>
        <p:spPr>
          <a:xfrm>
            <a:off x="611347" y="1449388"/>
            <a:ext cx="10975658" cy="1988237"/>
          </a:xfrm>
        </p:spPr>
        <p:txBody>
          <a:bodyPr>
            <a:spAutoFit/>
          </a:bodyPr>
          <a:lstStyle>
            <a:lvl1pPr>
              <a:defRPr>
                <a:latin typeface="Segoe UI"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910160"/>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43230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033840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1" y="0"/>
            <a:ext cx="12192000" cy="6858000"/>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6184" tIns="38092" rIns="76184" bIns="38092" numCol="1" rtlCol="0" anchor="ctr" anchorCtr="0" compatLnSpc="1">
            <a:prstTxWarp prst="textNoShape">
              <a:avLst/>
            </a:prstTxWarp>
          </a:bodyPr>
          <a:lstStyle/>
          <a:p>
            <a:pPr algn="ctr" defTabSz="761616"/>
            <a:endParaRPr lang="en-US" sz="19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a:t>Click to edit Master title style</a:t>
            </a:r>
          </a:p>
        </p:txBody>
      </p:sp>
      <p:sp>
        <p:nvSpPr>
          <p:cNvPr id="7" name="Date Placeholder 3"/>
          <p:cNvSpPr txBox="1">
            <a:spLocks/>
          </p:cNvSpPr>
          <p:nvPr userDrawn="1"/>
        </p:nvSpPr>
        <p:spPr>
          <a:xfrm>
            <a:off x="8460566" y="6521466"/>
            <a:ext cx="3246369"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rgbClr val="000000">
                    <a:lumMod val="65000"/>
                    <a:lumOff val="35000"/>
                  </a:srgbClr>
                </a:solidFill>
              </a:rPr>
              <a:t>Copyright© 2012 Microsoft Corporation</a:t>
            </a:r>
          </a:p>
        </p:txBody>
      </p:sp>
      <p:sp>
        <p:nvSpPr>
          <p:cNvPr id="8" name="Rectangle 7"/>
          <p:cNvSpPr/>
          <p:nvPr userDrawn="1"/>
        </p:nvSpPr>
        <p:spPr>
          <a:xfrm>
            <a:off x="5529190" y="6521466"/>
            <a:ext cx="1133619" cy="138499"/>
          </a:xfrm>
          <a:prstGeom prst="rect">
            <a:avLst/>
          </a:prstGeom>
        </p:spPr>
        <p:txBody>
          <a:bodyPr wrap="none" lIns="0" tIns="0" rIns="0" bIns="0" anchor="t" anchorCtr="0">
            <a:spAutoFit/>
          </a:bodyPr>
          <a:lstStyle/>
          <a:p>
            <a:pPr defTabSz="914363"/>
            <a:r>
              <a:rPr lang="en-US" sz="900" b="1" dirty="0">
                <a:solidFill>
                  <a:srgbClr val="000000">
                    <a:lumMod val="65000"/>
                    <a:lumOff val="35000"/>
                  </a:srgbClr>
                </a:solidFill>
              </a:rPr>
              <a:t>NDA Disclosure Only</a:t>
            </a:r>
          </a:p>
        </p:txBody>
      </p:sp>
    </p:spTree>
    <p:extLst>
      <p:ext uri="{BB962C8B-B14F-4D97-AF65-F5344CB8AC3E}">
        <p14:creationId xmlns:p14="http://schemas.microsoft.com/office/powerpoint/2010/main" val="912913582"/>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60046" y="6149922"/>
            <a:ext cx="1383368" cy="296380"/>
          </a:xfrm>
          <a:prstGeom prst="rect">
            <a:avLst/>
          </a:prstGeom>
        </p:spPr>
      </p:pic>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42111397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4243463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3162987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2720732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accent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3220087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
        <p:nvSpPr>
          <p:cNvPr id="12" name="Rectangle 11"/>
          <p:cNvSpPr/>
          <p:nvPr userDrawn="1"/>
        </p:nvSpPr>
        <p:spPr bwMode="gray">
          <a:xfrm>
            <a:off x="269302" y="1187620"/>
            <a:ext cx="7171399" cy="448276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239" y="1187621"/>
            <a:ext cx="7171399" cy="2242047"/>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ltGray">
          <a:xfrm>
            <a:off x="269302" y="3429668"/>
            <a:ext cx="7171399" cy="2240713"/>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7988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3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2"/>
            <a:ext cx="7171399" cy="2205807"/>
          </a:xfrm>
          <a:noFill/>
        </p:spPr>
        <p:txBody>
          <a:bodyPr lIns="146304" tIns="91440" rIns="146304" bIns="91440" anchor="t" anchorCtr="0"/>
          <a:lstStyle>
            <a:lvl1pPr>
              <a:defRPr sz="5881"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8"/>
            <a:ext cx="7171399" cy="2232935"/>
          </a:xfrm>
          <a:noFill/>
        </p:spPr>
        <p:txBody>
          <a:bodyPr lIns="146304" tIns="109728" rIns="146304" bIns="109728">
            <a:noAutofit/>
          </a:bodyPr>
          <a:lstStyle>
            <a:lvl1pPr marL="0" indent="0">
              <a:spcBef>
                <a:spcPts val="0"/>
              </a:spcBef>
              <a:buNone/>
              <a:defRPr sz="3136"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917710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2"/>
            <a:ext cx="7171399" cy="2205807"/>
          </a:xfrm>
          <a:noFill/>
        </p:spPr>
        <p:txBody>
          <a:bodyPr lIns="146304" tIns="91440" rIns="146304" bIns="91440" anchor="t" anchorCtr="0"/>
          <a:lstStyle>
            <a:lvl1pPr>
              <a:defRPr sz="5881"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8"/>
            <a:ext cx="7171399" cy="2232935"/>
          </a:xfrm>
          <a:noFill/>
        </p:spPr>
        <p:txBody>
          <a:bodyPr lIns="146304" tIns="109728" rIns="146304" bIns="109728">
            <a:noAutofit/>
          </a:bodyPr>
          <a:lstStyle>
            <a:lvl1pPr marL="0" indent="0">
              <a:spcBef>
                <a:spcPts val="0"/>
              </a:spcBef>
              <a:buNone/>
              <a:defRPr sz="3136"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79954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5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2"/>
            <a:ext cx="7171399" cy="2205807"/>
          </a:xfrm>
          <a:noFill/>
        </p:spPr>
        <p:txBody>
          <a:bodyPr lIns="146304" tIns="91440" rIns="146304" bIns="91440" anchor="t" anchorCtr="0"/>
          <a:lstStyle>
            <a:lvl1pPr>
              <a:defRPr sz="5881"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8"/>
            <a:ext cx="7171399" cy="2232935"/>
          </a:xfrm>
          <a:noFill/>
        </p:spPr>
        <p:txBody>
          <a:bodyPr lIns="146304" tIns="109728" rIns="146304" bIns="109728">
            <a:noAutofit/>
          </a:bodyPr>
          <a:lstStyle>
            <a:lvl1pPr marL="0" indent="0">
              <a:spcBef>
                <a:spcPts val="0"/>
              </a:spcBef>
              <a:buNone/>
              <a:defRPr sz="3136"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517512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653161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302" y="2082443"/>
            <a:ext cx="7171399" cy="1794808"/>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ltGray">
          <a:xfrm>
            <a:off x="269302" y="3877256"/>
            <a:ext cx="7171399"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112931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3"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6"/>
            <a:ext cx="7171399" cy="1789991"/>
          </a:xfrm>
        </p:spPr>
        <p:txBody>
          <a:bodyPr tIns="109728" bIns="109728">
            <a:noAutofit/>
          </a:bodyPr>
          <a:lstStyle>
            <a:lvl1pPr marL="0" indent="0">
              <a:spcBef>
                <a:spcPts val="0"/>
              </a:spcBef>
              <a:buNone/>
              <a:defRPr sz="3136">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1330786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3"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6"/>
            <a:ext cx="7171399" cy="1789991"/>
          </a:xfrm>
        </p:spPr>
        <p:txBody>
          <a:bodyPr tIns="109728" bIns="109728">
            <a:noAutofit/>
          </a:bodyPr>
          <a:lstStyle>
            <a:lvl1pPr marL="0" indent="0">
              <a:spcBef>
                <a:spcPts val="0"/>
              </a:spcBef>
              <a:buNone/>
              <a:defRPr sz="3136">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9396251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3"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6"/>
            <a:ext cx="7171399" cy="1789991"/>
          </a:xfrm>
        </p:spPr>
        <p:txBody>
          <a:bodyPr tIns="109728" bIns="109728">
            <a:noAutofit/>
          </a:bodyPr>
          <a:lstStyle>
            <a:lvl1pPr marL="0" indent="0">
              <a:spcBef>
                <a:spcPts val="0"/>
              </a:spcBef>
              <a:buNone/>
              <a:defRPr sz="3136">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128438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149"/>
            <a:ext cx="12192000" cy="685570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4" y="5930712"/>
            <a:ext cx="1812954" cy="666978"/>
          </a:xfrm>
          <a:prstGeom prst="rect">
            <a:avLst/>
          </a:prstGeom>
        </p:spPr>
      </p:pic>
      <p:sp>
        <p:nvSpPr>
          <p:cNvPr id="10" name="Rectangle 9"/>
          <p:cNvSpPr/>
          <p:nvPr userDrawn="1"/>
        </p:nvSpPr>
        <p:spPr bwMode="gray">
          <a:xfrm>
            <a:off x="269302" y="1187621"/>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69239" y="1187620"/>
            <a:ext cx="7171399" cy="1793108"/>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ltGray">
          <a:xfrm>
            <a:off x="269302" y="2971386"/>
            <a:ext cx="7171399"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806989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1"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6"/>
            <a:ext cx="7171399" cy="1794661"/>
          </a:xfrm>
          <a:noFill/>
        </p:spPr>
        <p:txBody>
          <a:bodyPr lIns="146304" tIns="109728" rIns="146304" bIns="109728">
            <a:noAutofit/>
          </a:bodyPr>
          <a:lstStyle>
            <a:lvl1pPr marL="0" indent="0">
              <a:spcBef>
                <a:spcPts val="0"/>
              </a:spcBef>
              <a:buNone/>
              <a:defRPr sz="3136"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4" y="5930712"/>
            <a:ext cx="1812954" cy="666978"/>
          </a:xfrm>
          <a:prstGeom prst="rect">
            <a:avLst/>
          </a:prstGeom>
        </p:spPr>
      </p:pic>
    </p:spTree>
    <p:extLst>
      <p:ext uri="{BB962C8B-B14F-4D97-AF65-F5344CB8AC3E}">
        <p14:creationId xmlns:p14="http://schemas.microsoft.com/office/powerpoint/2010/main" val="684089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2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1"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6"/>
            <a:ext cx="7171399" cy="1794661"/>
          </a:xfrm>
          <a:noFill/>
        </p:spPr>
        <p:txBody>
          <a:bodyPr lIns="146304" tIns="109728" rIns="146304" bIns="109728">
            <a:noAutofit/>
          </a:bodyPr>
          <a:lstStyle>
            <a:lvl1pPr marL="0" indent="0">
              <a:spcBef>
                <a:spcPts val="0"/>
              </a:spcBef>
              <a:buNone/>
              <a:defRPr sz="3136"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4" y="5930712"/>
            <a:ext cx="1812954" cy="666978"/>
          </a:xfrm>
          <a:prstGeom prst="rect">
            <a:avLst/>
          </a:prstGeom>
        </p:spPr>
      </p:pic>
    </p:spTree>
    <p:extLst>
      <p:ext uri="{BB962C8B-B14F-4D97-AF65-F5344CB8AC3E}">
        <p14:creationId xmlns:p14="http://schemas.microsoft.com/office/powerpoint/2010/main" val="1658559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3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1"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6"/>
            <a:ext cx="7171399" cy="1794661"/>
          </a:xfrm>
          <a:noFill/>
        </p:spPr>
        <p:txBody>
          <a:bodyPr lIns="146304" tIns="109728" rIns="146304" bIns="109728">
            <a:noAutofit/>
          </a:bodyPr>
          <a:lstStyle>
            <a:lvl1pPr marL="0" indent="0">
              <a:spcBef>
                <a:spcPts val="0"/>
              </a:spcBef>
              <a:buNone/>
              <a:defRPr sz="3136"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4" y="5930712"/>
            <a:ext cx="1812954" cy="666978"/>
          </a:xfrm>
          <a:prstGeom prst="rect">
            <a:avLst/>
          </a:prstGeom>
        </p:spPr>
      </p:pic>
    </p:spTree>
    <p:extLst>
      <p:ext uri="{BB962C8B-B14F-4D97-AF65-F5344CB8AC3E}">
        <p14:creationId xmlns:p14="http://schemas.microsoft.com/office/powerpoint/2010/main" val="19129554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1" y="1186356"/>
            <a:ext cx="9859116"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7771495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1" y="1186356"/>
            <a:ext cx="9859116" cy="2697988"/>
          </a:xfrm>
          <a:noFill/>
        </p:spPr>
        <p:txBody>
          <a:bodyPr tIns="91440" bIns="91440" anchor="t" anchorCtr="0"/>
          <a:lstStyle>
            <a:lvl1pPr>
              <a:defRPr sz="7057"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6429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41" indent="0">
              <a:buNone/>
              <a:defRPr/>
            </a:lvl3pPr>
            <a:lvl4pPr marL="448081" indent="0">
              <a:buNone/>
              <a:defRPr/>
            </a:lvl4pPr>
            <a:lvl5pPr marL="67212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3753672"/>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1" y="1186356"/>
            <a:ext cx="9859116" cy="2697988"/>
          </a:xfrm>
          <a:noFill/>
        </p:spPr>
        <p:txBody>
          <a:bodyPr tIns="91440" bIns="91440" anchor="t" anchorCtr="0"/>
          <a:lstStyle>
            <a:lvl1pPr>
              <a:defRPr sz="7057"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2231819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1" y="1186356"/>
            <a:ext cx="9859116" cy="2697988"/>
          </a:xfrm>
          <a:noFill/>
        </p:spPr>
        <p:txBody>
          <a:bodyPr tIns="91440" bIns="91440" anchor="t" anchorCtr="0"/>
          <a:lstStyle>
            <a:lvl1pPr>
              <a:defRPr sz="7057"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09140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024518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8"/>
            <a:ext cx="9860674" cy="1793881"/>
          </a:xfrm>
          <a:noFill/>
        </p:spPr>
        <p:txBody>
          <a:bodyPr lIns="182880" tIns="146304" rIns="182880" bIns="146304">
            <a:noAutofit/>
          </a:bodyPr>
          <a:lstStyle>
            <a:lvl1pPr marL="0" indent="0">
              <a:spcBef>
                <a:spcPts val="0"/>
              </a:spcBef>
              <a:buNone/>
              <a:defRPr sz="3528"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24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2_Demo slide 2">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8"/>
            <a:ext cx="9860674" cy="1793881"/>
          </a:xfrm>
          <a:noFill/>
        </p:spPr>
        <p:txBody>
          <a:bodyPr lIns="182880" tIns="146304" rIns="182880" bIns="146304">
            <a:noAutofit/>
          </a:bodyPr>
          <a:lstStyle>
            <a:lvl1pPr marL="0" indent="0">
              <a:spcBef>
                <a:spcPts val="0"/>
              </a:spcBef>
              <a:buNone/>
              <a:defRPr sz="3528"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393826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_Demo slide 2">
    <p:bg>
      <p:bgPr>
        <a:solidFill>
          <a:schemeClr val="accent4"/>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8"/>
            <a:ext cx="9860674" cy="1793881"/>
          </a:xfrm>
          <a:noFill/>
        </p:spPr>
        <p:txBody>
          <a:bodyPr lIns="182880" tIns="146304" rIns="182880" bIns="146304">
            <a:noAutofit/>
          </a:bodyPr>
          <a:lstStyle>
            <a:lvl1pPr marL="0" indent="0">
              <a:spcBef>
                <a:spcPts val="0"/>
              </a:spcBef>
              <a:buNone/>
              <a:defRPr sz="3528"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27360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388124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795598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820620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bg1"/>
                    </a:gs>
                    <a:gs pos="100000">
                      <a:schemeClr val="bg1"/>
                    </a:gs>
                  </a:gsLst>
                  <a:lin ang="5400000" scaled="0"/>
                </a:gradFill>
              </a:defRPr>
            </a:lvl1pPr>
          </a:lstStyle>
          <a:p>
            <a:r>
              <a:rPr lang="en-US" dirty="0"/>
              <a:t>Video title</a:t>
            </a:r>
          </a:p>
        </p:txBody>
      </p:sp>
    </p:spTree>
    <p:extLst>
      <p:ext uri="{BB962C8B-B14F-4D97-AF65-F5344CB8AC3E}">
        <p14:creationId xmlns:p14="http://schemas.microsoft.com/office/powerpoint/2010/main" val="2043968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3132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41" indent="0">
              <a:buNone/>
              <a:defRPr/>
            </a:lvl3pPr>
            <a:lvl4pPr marL="448081" indent="0">
              <a:buNone/>
              <a:defRPr/>
            </a:lvl4pPr>
            <a:lvl5pPr marL="67212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4388467"/>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560111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571153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509611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3_Vide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000784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091508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7409349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8220138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8013828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853213"/>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492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106626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6"/>
            <a:ext cx="11653523" cy="199771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0784944"/>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0830485"/>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8799033"/>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4900436"/>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260835"/>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4727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3348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447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971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3"/>
            <a:ext cx="11653522"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3393661"/>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72993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6"/>
            <a:ext cx="11653523" cy="199771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3722713"/>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22324" y="825500"/>
            <a:ext cx="6170384" cy="5191124"/>
          </a:xfrm>
          <a:prstGeom prst="rect">
            <a:avLst/>
          </a:prstGeom>
        </p:spPr>
      </p:pic>
      <p:sp>
        <p:nvSpPr>
          <p:cNvPr id="4" name="Rectangle 1"/>
          <p:cNvSpPr/>
          <p:nvPr userDrawn="1"/>
        </p:nvSpPr>
        <p:spPr bwMode="auto">
          <a:xfrm>
            <a:off x="-125"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94" tIns="45699" rIns="91394" bIns="45699" numCol="1" rtlCol="0" anchor="ctr" anchorCtr="0" compatLnSpc="1">
            <a:prstTxWarp prst="textNoShape">
              <a:avLst/>
            </a:prstTxWarp>
          </a:bodyPr>
          <a:lstStyle/>
          <a:p>
            <a:pPr algn="ctr" defTabSz="913709" fontAlgn="base">
              <a:lnSpc>
                <a:spcPct val="90000"/>
              </a:lnSpc>
              <a:spcBef>
                <a:spcPct val="0"/>
              </a:spcBef>
              <a:spcAft>
                <a:spcPct val="0"/>
              </a:spcAft>
            </a:pPr>
            <a:endParaRPr lang="en-US" sz="196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4" y="2109543"/>
            <a:ext cx="5583104" cy="1994392"/>
          </a:xfrm>
        </p:spPr>
        <p:txBody>
          <a:bodyPr anchor="b" anchorCtr="0"/>
          <a:lstStyle>
            <a:lvl1pPr>
              <a:defRPr sz="7155"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4" y="4419600"/>
            <a:ext cx="5583104" cy="498598"/>
          </a:xfrm>
        </p:spPr>
        <p:txBody>
          <a:bodyPr>
            <a:noAutofit/>
          </a:bodyPr>
          <a:lstStyle>
            <a:lvl1pPr marL="0" indent="0">
              <a:spcBef>
                <a:spcPts val="0"/>
              </a:spcBef>
              <a:buNone/>
              <a:defRPr sz="2842"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94067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980726"/>
            <a:ext cx="11155093" cy="1172373"/>
          </a:xfrm>
        </p:spPr>
        <p:txBody>
          <a:bodyPr anchor="b" anchorCtr="0">
            <a:spAutoFit/>
          </a:bodyPr>
          <a:lstStyle>
            <a:lvl1pPr>
              <a:defRPr sz="7057" spc="-150" baseline="0">
                <a:gradFill>
                  <a:gsLst>
                    <a:gs pos="25833">
                      <a:schemeClr val="tx1"/>
                    </a:gs>
                    <a:gs pos="36000">
                      <a:schemeClr val="tx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269239" y="4773829"/>
            <a:ext cx="11155093" cy="724246"/>
          </a:xfrm>
        </p:spPr>
        <p:txBody>
          <a:bodyPr>
            <a:spAutoFit/>
          </a:bodyPr>
          <a:lstStyle>
            <a:lvl1pPr marL="0" indent="0">
              <a:spcBef>
                <a:spcPts val="0"/>
              </a:spcBef>
              <a:buNone/>
              <a:defRPr sz="3136" spc="-70" baseline="0">
                <a:gradFill>
                  <a:gsLst>
                    <a:gs pos="25833">
                      <a:schemeClr val="tx1"/>
                    </a:gs>
                    <a:gs pos="36000">
                      <a:schemeClr val="tx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4041504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981251"/>
            <a:ext cx="11155093" cy="1172373"/>
          </a:xfrm>
        </p:spPr>
        <p:txBody>
          <a:bodyPr anchor="b" anchorCtr="0">
            <a:spAutoFit/>
          </a:bodyPr>
          <a:lstStyle>
            <a:lvl1pPr>
              <a:defRPr sz="7057"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269238" y="4773829"/>
            <a:ext cx="11155093" cy="724246"/>
          </a:xfrm>
        </p:spPr>
        <p:txBody>
          <a:bodyPr>
            <a:spAutoFit/>
          </a:bodyPr>
          <a:lstStyle>
            <a:lvl1pPr marL="0" indent="0">
              <a:spcBef>
                <a:spcPts val="0"/>
              </a:spcBef>
              <a:buNone/>
              <a:defRPr sz="3136"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863447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86382"/>
            <a:ext cx="11151917" cy="914360"/>
          </a:xfrm>
        </p:spPr>
        <p:txBody>
          <a:bodyPr>
            <a:spAutoFit/>
          </a:bodyPr>
          <a:lstStyle/>
          <a:p>
            <a:r>
              <a:rPr lang="en-US" dirty="0"/>
              <a:t>Click to edit master title style</a:t>
            </a:r>
          </a:p>
        </p:txBody>
      </p:sp>
      <p:sp>
        <p:nvSpPr>
          <p:cNvPr id="5" name="Text Placeholder 4"/>
          <p:cNvSpPr>
            <a:spLocks noGrp="1"/>
          </p:cNvSpPr>
          <p:nvPr>
            <p:ph type="body" sz="quarter" idx="10" hasCustomPrompt="1"/>
          </p:nvPr>
        </p:nvSpPr>
        <p:spPr>
          <a:xfrm>
            <a:off x="269240" y="1187621"/>
            <a:ext cx="11151917" cy="2193862"/>
          </a:xfrm>
          <a:prstGeom prst="rect">
            <a:avLst/>
          </a:prstGeom>
        </p:spPr>
        <p:txBody>
          <a:bodyPr>
            <a:spAutoFit/>
          </a:bodyPr>
          <a:lstStyle>
            <a:lvl1pPr marL="284106" indent="-284106">
              <a:buFont typeface="Wingdings" pitchFamily="2" charset="2"/>
              <a:buChar char=""/>
              <a:defRPr sz="3920"/>
            </a:lvl1pPr>
            <a:lvl2pPr marL="517421" indent="-233317">
              <a:buFont typeface="Wingdings" pitchFamily="2" charset="2"/>
              <a:buChar char=""/>
              <a:defRPr sz="2352" spc="-50" baseline="0">
                <a:latin typeface="+mn-lt"/>
              </a:defRPr>
            </a:lvl2pPr>
            <a:lvl3pPr marL="741214" indent="-223793">
              <a:buFont typeface="Wingdings" pitchFamily="2" charset="2"/>
              <a:buChar char=""/>
              <a:tabLst/>
              <a:defRPr sz="1960" spc="-50" baseline="0">
                <a:latin typeface="+mn-lt"/>
              </a:defRPr>
            </a:lvl3pPr>
            <a:lvl4pPr marL="914217" indent="-173003">
              <a:buFont typeface="Wingdings" pitchFamily="2" charset="2"/>
              <a:buChar char=""/>
              <a:defRPr sz="1764" spc="-50" baseline="0">
                <a:latin typeface="+mn-lt"/>
              </a:defRPr>
            </a:lvl4pPr>
            <a:lvl5pPr marL="1087221" indent="-173003">
              <a:buFont typeface="Wingdings" pitchFamily="2" charset="2"/>
              <a:buChar char=""/>
              <a:tabLst/>
              <a:defRPr sz="1764" spc="-5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714573862"/>
      </p:ext>
    </p:extLst>
  </p:cSld>
  <p:clrMapOvr>
    <a:masterClrMapping/>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69240" y="1187622"/>
            <a:ext cx="11151917" cy="2094277"/>
          </a:xfrm>
          <a:prstGeom prst="rect">
            <a:avLst/>
          </a:prstGeom>
        </p:spPr>
        <p:txBody>
          <a:bodyPr>
            <a:spAutoFit/>
          </a:bodyPr>
          <a:lstStyle>
            <a:lvl1pPr marL="0" indent="0">
              <a:spcBef>
                <a:spcPts val="2399"/>
              </a:spcBef>
              <a:buNone/>
              <a:defRPr sz="3920">
                <a:gradFill>
                  <a:gsLst>
                    <a:gs pos="100000">
                      <a:schemeClr val="tx2"/>
                    </a:gs>
                    <a:gs pos="0">
                      <a:schemeClr val="tx2"/>
                    </a:gs>
                  </a:gsLst>
                  <a:lin ang="5400000" scaled="0"/>
                </a:gradFill>
                <a:latin typeface="+mj-lt"/>
              </a:defRPr>
            </a:lvl1pPr>
            <a:lvl2pPr marL="0" indent="0">
              <a:buNone/>
              <a:defRPr sz="1960" spc="-50" baseline="0">
                <a:gradFill>
                  <a:gsLst>
                    <a:gs pos="100000">
                      <a:schemeClr val="tx1"/>
                    </a:gs>
                    <a:gs pos="6000">
                      <a:schemeClr val="tx1"/>
                    </a:gs>
                  </a:gsLst>
                  <a:lin ang="5400000" scaled="0"/>
                </a:gradFill>
              </a:defRPr>
            </a:lvl2pPr>
            <a:lvl3pPr marL="231729" indent="0">
              <a:buNone/>
              <a:defRPr sz="1960" spc="-50" baseline="0">
                <a:gradFill>
                  <a:gsLst>
                    <a:gs pos="100000">
                      <a:schemeClr val="tx1"/>
                    </a:gs>
                    <a:gs pos="6000">
                      <a:schemeClr val="tx1"/>
                    </a:gs>
                  </a:gsLst>
                  <a:lin ang="5400000" scaled="0"/>
                </a:gradFill>
              </a:defRPr>
            </a:lvl3pPr>
            <a:lvl4pPr marL="457109" indent="0">
              <a:buNone/>
              <a:defRPr sz="1764" spc="-50" baseline="0">
                <a:gradFill>
                  <a:gsLst>
                    <a:gs pos="100000">
                      <a:schemeClr val="tx1"/>
                    </a:gs>
                    <a:gs pos="6000">
                      <a:schemeClr val="tx1"/>
                    </a:gs>
                  </a:gsLst>
                  <a:lin ang="5400000" scaled="0"/>
                </a:gradFill>
              </a:defRPr>
            </a:lvl4pPr>
            <a:lvl5pPr marL="693599" indent="0">
              <a:buNone/>
              <a:defRPr sz="1764" spc="-50"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269240" y="286381"/>
            <a:ext cx="11151917" cy="927940"/>
          </a:xfrm>
        </p:spPr>
        <p:txBody>
          <a:bodyPr>
            <a:spAutoFit/>
          </a:bodyPr>
          <a:lstStyle/>
          <a:p>
            <a:r>
              <a:rPr lang="en-US" dirty="0"/>
              <a:t>Click to edit master title style</a:t>
            </a:r>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249494981"/>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69240" y="1187622"/>
            <a:ext cx="11151917" cy="2094277"/>
          </a:xfrm>
          <a:prstGeom prst="rect">
            <a:avLst/>
          </a:prstGeom>
        </p:spPr>
        <p:txBody>
          <a:bodyPr>
            <a:spAutoFit/>
          </a:bodyPr>
          <a:lstStyle>
            <a:lvl1pPr marL="0" indent="0">
              <a:spcBef>
                <a:spcPts val="2399"/>
              </a:spcBef>
              <a:buNone/>
              <a:defRPr sz="3920">
                <a:gradFill>
                  <a:gsLst>
                    <a:gs pos="100000">
                      <a:schemeClr val="tx1"/>
                    </a:gs>
                    <a:gs pos="0">
                      <a:schemeClr val="tx1"/>
                    </a:gs>
                  </a:gsLst>
                  <a:lin ang="5400000" scaled="0"/>
                </a:gradFill>
                <a:latin typeface="+mj-lt"/>
              </a:defRPr>
            </a:lvl1pPr>
            <a:lvl2pPr marL="0" indent="0">
              <a:buNone/>
              <a:defRPr sz="1960" spc="-50" baseline="0">
                <a:gradFill>
                  <a:gsLst>
                    <a:gs pos="100000">
                      <a:schemeClr val="tx1"/>
                    </a:gs>
                    <a:gs pos="0">
                      <a:schemeClr val="tx1"/>
                    </a:gs>
                  </a:gsLst>
                  <a:lin ang="5400000" scaled="0"/>
                </a:gradFill>
              </a:defRPr>
            </a:lvl2pPr>
            <a:lvl3pPr marL="231729" indent="0">
              <a:buNone/>
              <a:defRPr sz="1960" spc="-50" baseline="0">
                <a:gradFill>
                  <a:gsLst>
                    <a:gs pos="100000">
                      <a:schemeClr val="tx1"/>
                    </a:gs>
                    <a:gs pos="0">
                      <a:schemeClr val="tx1"/>
                    </a:gs>
                  </a:gsLst>
                  <a:lin ang="5400000" scaled="0"/>
                </a:gradFill>
              </a:defRPr>
            </a:lvl3pPr>
            <a:lvl4pPr marL="457109" indent="0">
              <a:buNone/>
              <a:defRPr sz="1764" spc="-50" baseline="0">
                <a:gradFill>
                  <a:gsLst>
                    <a:gs pos="100000">
                      <a:schemeClr val="tx1"/>
                    </a:gs>
                    <a:gs pos="0">
                      <a:schemeClr val="tx1"/>
                    </a:gs>
                  </a:gsLst>
                  <a:lin ang="5400000" scaled="0"/>
                </a:gradFill>
              </a:defRPr>
            </a:lvl4pPr>
            <a:lvl5pPr marL="693599" indent="0">
              <a:buNone/>
              <a:defRPr sz="1764" spc="-50"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237691157"/>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86381"/>
            <a:ext cx="11151917" cy="927940"/>
          </a:xfrm>
        </p:spPr>
        <p:txBody>
          <a:bodyPr/>
          <a:lstStyle/>
          <a:p>
            <a:r>
              <a:rPr lang="en-US" dirty="0"/>
              <a:t>Click to edit master title style</a:t>
            </a:r>
          </a:p>
        </p:txBody>
      </p:sp>
      <p:sp>
        <p:nvSpPr>
          <p:cNvPr id="4" name="Text Placeholder 3"/>
          <p:cNvSpPr>
            <a:spLocks noGrp="1"/>
          </p:cNvSpPr>
          <p:nvPr>
            <p:ph type="body" sz="quarter" idx="10" hasCustomPrompt="1"/>
          </p:nvPr>
        </p:nvSpPr>
        <p:spPr>
          <a:xfrm>
            <a:off x="269240" y="1187622"/>
            <a:ext cx="5369640" cy="2703851"/>
          </a:xfrm>
        </p:spPr>
        <p:txBody>
          <a:bodyPr wrap="square">
            <a:spAutoFit/>
          </a:bodyPr>
          <a:lstStyle>
            <a:lvl1pPr marL="292041" indent="-292041">
              <a:spcBef>
                <a:spcPts val="1200"/>
              </a:spcBef>
              <a:buClr>
                <a:schemeClr val="tx1"/>
              </a:buClr>
              <a:buFont typeface="Wingdings" pitchFamily="2" charset="2"/>
              <a:buChar char=""/>
              <a:defRPr/>
            </a:lvl1pPr>
            <a:lvl2pPr marL="520596" indent="-228554">
              <a:defRPr sz="2352" spc="-50" baseline="0"/>
            </a:lvl2pPr>
            <a:lvl3pPr marL="685663" indent="-165067">
              <a:tabLst/>
              <a:defRPr sz="1960" spc="-50" baseline="0"/>
            </a:lvl3pPr>
            <a:lvl4pPr marL="863427" indent="-177765">
              <a:defRPr sz="1764" spc="-50" baseline="0"/>
            </a:lvl4pPr>
            <a:lvl5pPr marL="1028494" indent="-165067">
              <a:tabLst/>
              <a:defRPr sz="1764"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5638880" y="1187622"/>
            <a:ext cx="5387457" cy="2703851"/>
          </a:xfrm>
        </p:spPr>
        <p:txBody>
          <a:bodyPr wrap="square">
            <a:spAutoFit/>
          </a:bodyPr>
          <a:lstStyle>
            <a:lvl1pPr marL="339657" indent="-339657">
              <a:spcBef>
                <a:spcPts val="1200"/>
              </a:spcBef>
              <a:buFont typeface="Wingdings" pitchFamily="2" charset="2"/>
              <a:buChar char=""/>
              <a:defRPr lang="en-US" sz="3920" kern="1200" spc="-70" baseline="0" dirty="0" smtClean="0">
                <a:gradFill>
                  <a:gsLst>
                    <a:gs pos="1250">
                      <a:schemeClr val="tx1"/>
                    </a:gs>
                    <a:gs pos="100000">
                      <a:schemeClr val="tx1"/>
                    </a:gs>
                  </a:gsLst>
                  <a:lin ang="5400000" scaled="0"/>
                </a:gradFill>
                <a:latin typeface="+mj-lt"/>
                <a:ea typeface="+mn-ea"/>
                <a:cs typeface="+mn-cs"/>
              </a:defRPr>
            </a:lvl1pPr>
            <a:lvl2pPr marL="634873" indent="-342831">
              <a:defRPr lang="en-US" sz="2352" kern="1200" spc="-50" baseline="0" dirty="0" smtClean="0">
                <a:gradFill>
                  <a:gsLst>
                    <a:gs pos="1250">
                      <a:schemeClr val="tx1"/>
                    </a:gs>
                    <a:gs pos="100000">
                      <a:schemeClr val="tx1"/>
                    </a:gs>
                  </a:gsLst>
                  <a:lin ang="5400000" scaled="0"/>
                </a:gradFill>
                <a:latin typeface="+mn-lt"/>
                <a:ea typeface="+mn-ea"/>
                <a:cs typeface="+mn-cs"/>
              </a:defRPr>
            </a:lvl2pPr>
            <a:lvl3pPr marL="863427" indent="-342831">
              <a:defRPr lang="en-US" sz="1960" kern="1200" spc="-50" baseline="0" dirty="0" smtClean="0">
                <a:gradFill>
                  <a:gsLst>
                    <a:gs pos="1250">
                      <a:schemeClr val="tx1"/>
                    </a:gs>
                    <a:gs pos="100000">
                      <a:schemeClr val="tx1"/>
                    </a:gs>
                  </a:gsLst>
                  <a:lin ang="5400000" scaled="0"/>
                </a:gradFill>
                <a:latin typeface="+mn-lt"/>
                <a:ea typeface="+mn-ea"/>
                <a:cs typeface="+mn-cs"/>
              </a:defRPr>
            </a:lvl3pPr>
            <a:lvl4pPr marL="1028494" indent="-342831">
              <a:defRPr lang="en-US" sz="1764" kern="1200" spc="-50" baseline="0" dirty="0" smtClean="0">
                <a:gradFill>
                  <a:gsLst>
                    <a:gs pos="1250">
                      <a:schemeClr val="tx1"/>
                    </a:gs>
                    <a:gs pos="100000">
                      <a:schemeClr val="tx1"/>
                    </a:gs>
                  </a:gsLst>
                  <a:lin ang="5400000" scaled="0"/>
                </a:gradFill>
                <a:latin typeface="+mn-lt"/>
                <a:ea typeface="+mn-ea"/>
                <a:cs typeface="+mn-cs"/>
              </a:defRPr>
            </a:lvl4pPr>
            <a:lvl5pPr marL="1206259" indent="-342831">
              <a:defRPr lang="en-US" sz="1764" kern="1200" spc="-50" baseline="0" dirty="0">
                <a:gradFill>
                  <a:gsLst>
                    <a:gs pos="1250">
                      <a:schemeClr val="tx1"/>
                    </a:gs>
                    <a:gs pos="100000">
                      <a:schemeClr val="tx1"/>
                    </a:gs>
                  </a:gsLst>
                  <a:lin ang="5400000" scaled="0"/>
                </a:gradFill>
                <a:latin typeface="+mn-lt"/>
                <a:ea typeface="+mn-ea"/>
                <a:cs typeface="+mn-cs"/>
              </a:defRPr>
            </a:lvl5pPr>
          </a:lstStyle>
          <a:p>
            <a:pPr marL="292041" marR="0" lvl="0" indent="-292041" algn="l" defTabSz="914180"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20596" marR="0" lvl="1" indent="-228554" algn="l" defTabSz="914180"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663" marR="0" lvl="2" indent="-165067" algn="l" defTabSz="914180"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427" marR="0" lvl="3" indent="-177765" algn="l" defTabSz="914180"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494" marR="0" lvl="4" indent="-165067" algn="l" defTabSz="914180"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74985322"/>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86381"/>
            <a:ext cx="11151917" cy="927940"/>
          </a:xfrm>
        </p:spPr>
        <p:txBody>
          <a:bodyPr/>
          <a:lstStyle/>
          <a:p>
            <a:r>
              <a:rPr lang="en-US" dirty="0"/>
              <a:t>Click to edit master title style</a:t>
            </a:r>
          </a:p>
        </p:txBody>
      </p:sp>
      <p:sp>
        <p:nvSpPr>
          <p:cNvPr id="6" name="Text Placeholder 5"/>
          <p:cNvSpPr>
            <a:spLocks noGrp="1"/>
          </p:cNvSpPr>
          <p:nvPr>
            <p:ph type="body" sz="quarter" idx="11" hasCustomPrompt="1"/>
          </p:nvPr>
        </p:nvSpPr>
        <p:spPr>
          <a:xfrm>
            <a:off x="269239" y="1187622"/>
            <a:ext cx="5378549" cy="2697815"/>
          </a:xfrm>
        </p:spPr>
        <p:txBody>
          <a:bodyPr>
            <a:spAutoFit/>
          </a:bodyPr>
          <a:lstStyle>
            <a:lvl1pPr marL="0" indent="0">
              <a:spcBef>
                <a:spcPts val="1200"/>
              </a:spcBef>
              <a:buNone/>
              <a:defRPr sz="3920">
                <a:gradFill>
                  <a:gsLst>
                    <a:gs pos="100000">
                      <a:schemeClr val="tx2"/>
                    </a:gs>
                    <a:gs pos="0">
                      <a:schemeClr val="tx2"/>
                    </a:gs>
                  </a:gsLst>
                  <a:lin ang="5400000" scaled="0"/>
                </a:gradFill>
                <a:latin typeface="+mj-lt"/>
              </a:defRPr>
            </a:lvl1pPr>
            <a:lvl2pPr marL="0" indent="0">
              <a:buNone/>
              <a:defRPr sz="1960" spc="-50" baseline="0"/>
            </a:lvl2pPr>
            <a:lvl3pPr marL="233317" indent="0">
              <a:buNone/>
              <a:defRPr sz="1960" spc="-50" baseline="0"/>
            </a:lvl3pPr>
            <a:lvl4pPr marL="457109" indent="0">
              <a:buNone/>
              <a:defRPr sz="1764" spc="-50" baseline="0"/>
            </a:lvl4pPr>
            <a:lvl5pPr marL="693599" indent="0">
              <a:buNone/>
              <a:defRPr sz="1764"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5647788" y="1187621"/>
            <a:ext cx="5396365" cy="2642262"/>
          </a:xfrm>
        </p:spPr>
        <p:txBody>
          <a:bodyPr>
            <a:spAutoFit/>
          </a:bodyPr>
          <a:lstStyle>
            <a:lvl1pPr marL="0" indent="0">
              <a:spcBef>
                <a:spcPts val="1200"/>
              </a:spcBef>
              <a:buNone/>
              <a:defRPr lang="en-US" sz="392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180" rtl="0" eaLnBrk="1" fontAlgn="auto" latinLnBrk="0" hangingPunct="1">
              <a:lnSpc>
                <a:spcPct val="90000"/>
              </a:lnSpc>
              <a:spcBef>
                <a:spcPct val="20000"/>
              </a:spcBef>
              <a:spcAft>
                <a:spcPts val="0"/>
              </a:spcAft>
              <a:buClrTx/>
              <a:buSzPct val="90000"/>
              <a:buFont typeface="Arial" pitchFamily="34" charset="0"/>
              <a:buNone/>
              <a:tabLst/>
              <a:defRPr lang="en-US" sz="1960" kern="1200" spc="-50" baseline="0" dirty="0" smtClean="0">
                <a:gradFill>
                  <a:gsLst>
                    <a:gs pos="1250">
                      <a:schemeClr val="tx1"/>
                    </a:gs>
                    <a:gs pos="100000">
                      <a:schemeClr val="tx1"/>
                    </a:gs>
                  </a:gsLst>
                  <a:lin ang="5400000" scaled="0"/>
                </a:gradFill>
                <a:latin typeface="+mn-lt"/>
                <a:ea typeface="+mn-ea"/>
                <a:cs typeface="+mn-cs"/>
              </a:defRPr>
            </a:lvl2pPr>
            <a:lvl3pPr marL="233317" marR="0" indent="0" algn="l" defTabSz="914180" rtl="0" eaLnBrk="1" fontAlgn="auto" latinLnBrk="0" hangingPunct="1">
              <a:lnSpc>
                <a:spcPct val="90000"/>
              </a:lnSpc>
              <a:spcBef>
                <a:spcPct val="20000"/>
              </a:spcBef>
              <a:spcAft>
                <a:spcPts val="0"/>
              </a:spcAft>
              <a:buClrTx/>
              <a:buSzPct val="90000"/>
              <a:buFont typeface="Arial" pitchFamily="34" charset="0"/>
              <a:buNone/>
              <a:tabLst/>
              <a:defRPr lang="en-US" sz="1960" kern="1200" spc="-50" baseline="0" dirty="0" smtClean="0">
                <a:gradFill>
                  <a:gsLst>
                    <a:gs pos="1250">
                      <a:schemeClr val="tx1"/>
                    </a:gs>
                    <a:gs pos="100000">
                      <a:schemeClr val="tx1"/>
                    </a:gs>
                  </a:gsLst>
                  <a:lin ang="5400000" scaled="0"/>
                </a:gradFill>
                <a:latin typeface="+mn-lt"/>
                <a:ea typeface="+mn-ea"/>
                <a:cs typeface="+mn-cs"/>
              </a:defRPr>
            </a:lvl3pPr>
            <a:lvl4pPr marL="460283" marR="0" indent="0" algn="l" defTabSz="914180" rtl="0" eaLnBrk="1" fontAlgn="auto" latinLnBrk="0" hangingPunct="1">
              <a:lnSpc>
                <a:spcPct val="90000"/>
              </a:lnSpc>
              <a:spcBef>
                <a:spcPct val="20000"/>
              </a:spcBef>
              <a:spcAft>
                <a:spcPts val="0"/>
              </a:spcAft>
              <a:buClrTx/>
              <a:buSzPct val="90000"/>
              <a:buFont typeface="Arial" pitchFamily="34" charset="0"/>
              <a:buNone/>
              <a:tabLst/>
              <a:defRPr lang="en-US" sz="1764" kern="1200" spc="-50" baseline="0" dirty="0" smtClean="0">
                <a:gradFill>
                  <a:gsLst>
                    <a:gs pos="1250">
                      <a:schemeClr val="tx1"/>
                    </a:gs>
                    <a:gs pos="100000">
                      <a:schemeClr val="tx1"/>
                    </a:gs>
                  </a:gsLst>
                  <a:lin ang="5400000" scaled="0"/>
                </a:gradFill>
                <a:latin typeface="+mn-lt"/>
                <a:ea typeface="+mn-ea"/>
                <a:cs typeface="+mn-cs"/>
              </a:defRPr>
            </a:lvl4pPr>
            <a:lvl5pPr marL="687250" marR="0" indent="0" algn="l" defTabSz="914180" rtl="0" eaLnBrk="1" fontAlgn="auto" latinLnBrk="0" hangingPunct="1">
              <a:lnSpc>
                <a:spcPct val="90000"/>
              </a:lnSpc>
              <a:spcBef>
                <a:spcPct val="20000"/>
              </a:spcBef>
              <a:spcAft>
                <a:spcPts val="0"/>
              </a:spcAft>
              <a:buClrTx/>
              <a:buSzPct val="90000"/>
              <a:buFont typeface="Arial" pitchFamily="34" charset="0"/>
              <a:buNone/>
              <a:tabLst/>
              <a:defRPr lang="en-US" sz="1764"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14180"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563823096"/>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86381"/>
            <a:ext cx="11151917" cy="927940"/>
          </a:xfrm>
        </p:spPr>
        <p:txBody>
          <a:bodyPr/>
          <a:lstStyle/>
          <a:p>
            <a:r>
              <a:rPr lang="en-US" dirty="0"/>
              <a:t>Click to edit master title style</a:t>
            </a:r>
          </a:p>
        </p:txBody>
      </p:sp>
      <p:sp>
        <p:nvSpPr>
          <p:cNvPr id="6" name="Text Placeholder 5"/>
          <p:cNvSpPr>
            <a:spLocks noGrp="1"/>
          </p:cNvSpPr>
          <p:nvPr>
            <p:ph type="body" sz="quarter" idx="11" hasCustomPrompt="1"/>
          </p:nvPr>
        </p:nvSpPr>
        <p:spPr>
          <a:xfrm>
            <a:off x="269239" y="1187621"/>
            <a:ext cx="5378549" cy="2637462"/>
          </a:xfrm>
        </p:spPr>
        <p:txBody>
          <a:bodyPr>
            <a:spAutoFit/>
          </a:bodyPr>
          <a:lstStyle>
            <a:lvl1pPr marL="0" indent="0">
              <a:spcBef>
                <a:spcPts val="1200"/>
              </a:spcBef>
              <a:buNone/>
              <a:defRPr sz="3920">
                <a:gradFill>
                  <a:gsLst>
                    <a:gs pos="1000">
                      <a:schemeClr val="tx1"/>
                    </a:gs>
                    <a:gs pos="98000">
                      <a:schemeClr val="tx1"/>
                    </a:gs>
                  </a:gsLst>
                  <a:lin ang="5400000" scaled="0"/>
                </a:gradFill>
                <a:latin typeface="+mj-lt"/>
              </a:defRPr>
            </a:lvl1pPr>
            <a:lvl2pPr marL="0" indent="0">
              <a:buNone/>
              <a:defRPr sz="1960" spc="-50" baseline="0">
                <a:gradFill>
                  <a:gsLst>
                    <a:gs pos="1000">
                      <a:schemeClr val="tx1"/>
                    </a:gs>
                    <a:gs pos="98000">
                      <a:schemeClr val="tx1"/>
                    </a:gs>
                  </a:gsLst>
                  <a:lin ang="5400000" scaled="0"/>
                </a:gradFill>
              </a:defRPr>
            </a:lvl2pPr>
            <a:lvl3pPr marL="233317" indent="0">
              <a:buNone/>
              <a:defRPr sz="1960" spc="-50" baseline="0">
                <a:gradFill>
                  <a:gsLst>
                    <a:gs pos="1000">
                      <a:schemeClr val="tx1"/>
                    </a:gs>
                    <a:gs pos="98000">
                      <a:schemeClr val="tx1"/>
                    </a:gs>
                  </a:gsLst>
                  <a:lin ang="5400000" scaled="0"/>
                </a:gradFill>
              </a:defRPr>
            </a:lvl3pPr>
            <a:lvl4pPr marL="457109" indent="0">
              <a:buNone/>
              <a:defRPr sz="1764" spc="-50" baseline="0">
                <a:gradFill>
                  <a:gsLst>
                    <a:gs pos="1000">
                      <a:schemeClr val="tx1"/>
                    </a:gs>
                    <a:gs pos="98000">
                      <a:schemeClr val="tx1"/>
                    </a:gs>
                  </a:gsLst>
                  <a:lin ang="5400000" scaled="0"/>
                </a:gradFill>
              </a:defRPr>
            </a:lvl4pPr>
            <a:lvl5pPr marL="693599" indent="0">
              <a:buNone/>
              <a:defRPr sz="1764" spc="-50"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5647788" y="1187621"/>
            <a:ext cx="5396365" cy="2637462"/>
          </a:xfrm>
        </p:spPr>
        <p:txBody>
          <a:bodyPr>
            <a:spAutoFit/>
          </a:bodyPr>
          <a:lstStyle>
            <a:lvl1pPr marL="0" indent="0">
              <a:spcBef>
                <a:spcPts val="1200"/>
              </a:spcBef>
              <a:buNone/>
              <a:defRPr lang="en-US" sz="3920" kern="1200" spc="-70" baseline="0" dirty="0" smtClean="0">
                <a:gradFill>
                  <a:gsLst>
                    <a:gs pos="1000">
                      <a:schemeClr val="tx1"/>
                    </a:gs>
                    <a:gs pos="98000">
                      <a:schemeClr val="tx1"/>
                    </a:gs>
                  </a:gsLst>
                  <a:lin ang="5400000" scaled="0"/>
                </a:gradFill>
                <a:latin typeface="+mj-lt"/>
                <a:ea typeface="+mn-ea"/>
                <a:cs typeface="+mn-cs"/>
              </a:defRPr>
            </a:lvl1pPr>
            <a:lvl2pPr marL="3175" marR="0" indent="0" algn="l" defTabSz="914180" rtl="0" eaLnBrk="1" fontAlgn="auto" latinLnBrk="0" hangingPunct="1">
              <a:lnSpc>
                <a:spcPct val="90000"/>
              </a:lnSpc>
              <a:spcBef>
                <a:spcPct val="20000"/>
              </a:spcBef>
              <a:spcAft>
                <a:spcPts val="0"/>
              </a:spcAft>
              <a:buClrTx/>
              <a:buSzPct val="90000"/>
              <a:buFont typeface="Arial" pitchFamily="34" charset="0"/>
              <a:buNone/>
              <a:tabLst/>
              <a:defRPr lang="en-US" sz="1960" kern="1200" spc="-50" baseline="0" dirty="0" smtClean="0">
                <a:gradFill>
                  <a:gsLst>
                    <a:gs pos="1000">
                      <a:schemeClr val="tx1"/>
                    </a:gs>
                    <a:gs pos="98000">
                      <a:schemeClr val="tx1"/>
                    </a:gs>
                  </a:gsLst>
                  <a:lin ang="5400000" scaled="0"/>
                </a:gradFill>
                <a:latin typeface="+mn-lt"/>
                <a:ea typeface="+mn-ea"/>
                <a:cs typeface="+mn-cs"/>
              </a:defRPr>
            </a:lvl2pPr>
            <a:lvl3pPr marL="233317" marR="0" indent="0" algn="l" defTabSz="914180" rtl="0" eaLnBrk="1" fontAlgn="auto" latinLnBrk="0" hangingPunct="1">
              <a:lnSpc>
                <a:spcPct val="90000"/>
              </a:lnSpc>
              <a:spcBef>
                <a:spcPct val="20000"/>
              </a:spcBef>
              <a:spcAft>
                <a:spcPts val="0"/>
              </a:spcAft>
              <a:buClrTx/>
              <a:buSzPct val="90000"/>
              <a:buFont typeface="Arial" pitchFamily="34" charset="0"/>
              <a:buNone/>
              <a:tabLst/>
              <a:defRPr lang="en-US" sz="1960" kern="1200" spc="-50" baseline="0" dirty="0" smtClean="0">
                <a:gradFill>
                  <a:gsLst>
                    <a:gs pos="1000">
                      <a:schemeClr val="tx1"/>
                    </a:gs>
                    <a:gs pos="98000">
                      <a:schemeClr val="tx1"/>
                    </a:gs>
                  </a:gsLst>
                  <a:lin ang="5400000" scaled="0"/>
                </a:gradFill>
                <a:latin typeface="+mn-lt"/>
                <a:ea typeface="+mn-ea"/>
                <a:cs typeface="+mn-cs"/>
              </a:defRPr>
            </a:lvl3pPr>
            <a:lvl4pPr marL="460283" marR="0" indent="0" algn="l" defTabSz="914180" rtl="0" eaLnBrk="1" fontAlgn="auto" latinLnBrk="0" hangingPunct="1">
              <a:lnSpc>
                <a:spcPct val="90000"/>
              </a:lnSpc>
              <a:spcBef>
                <a:spcPct val="20000"/>
              </a:spcBef>
              <a:spcAft>
                <a:spcPts val="0"/>
              </a:spcAft>
              <a:buClrTx/>
              <a:buSzPct val="90000"/>
              <a:buFont typeface="Arial" pitchFamily="34" charset="0"/>
              <a:buNone/>
              <a:tabLst/>
              <a:defRPr lang="en-US" sz="1764" kern="1200" spc="-50" baseline="0" dirty="0" smtClean="0">
                <a:gradFill>
                  <a:gsLst>
                    <a:gs pos="1000">
                      <a:schemeClr val="tx1"/>
                    </a:gs>
                    <a:gs pos="98000">
                      <a:schemeClr val="tx1"/>
                    </a:gs>
                  </a:gsLst>
                  <a:lin ang="5400000" scaled="0"/>
                </a:gradFill>
                <a:latin typeface="+mn-lt"/>
                <a:ea typeface="+mn-ea"/>
                <a:cs typeface="+mn-cs"/>
              </a:defRPr>
            </a:lvl4pPr>
            <a:lvl5pPr marL="687250" marR="0" indent="0" algn="l" defTabSz="914180" rtl="0" eaLnBrk="1" fontAlgn="auto" latinLnBrk="0" hangingPunct="1">
              <a:lnSpc>
                <a:spcPct val="90000"/>
              </a:lnSpc>
              <a:spcBef>
                <a:spcPct val="20000"/>
              </a:spcBef>
              <a:spcAft>
                <a:spcPts val="0"/>
              </a:spcAft>
              <a:buClrTx/>
              <a:buSzPct val="90000"/>
              <a:buFont typeface="Arial" pitchFamily="34" charset="0"/>
              <a:buNone/>
              <a:tabLst/>
              <a:defRPr lang="en-US" sz="1764" kern="1200" spc="-50" baseline="0" dirty="0">
                <a:gradFill>
                  <a:gsLst>
                    <a:gs pos="1000">
                      <a:schemeClr val="tx1"/>
                    </a:gs>
                    <a:gs pos="98000">
                      <a:schemeClr val="tx1"/>
                    </a:gs>
                  </a:gsLst>
                  <a:lin ang="5400000" scaled="0"/>
                </a:gradFill>
                <a:latin typeface="+mn-lt"/>
                <a:ea typeface="+mn-ea"/>
                <a:cs typeface="+mn-cs"/>
              </a:defRPr>
            </a:lvl5pPr>
          </a:lstStyle>
          <a:p>
            <a:pPr marL="0" marR="0" lvl="0" indent="0" algn="l" defTabSz="914180"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742799700"/>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27864293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79"/>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7315613"/>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‹Nr.›</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1756326"/>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269239" y="1187622"/>
            <a:ext cx="11155093" cy="2463945"/>
          </a:xfrm>
        </p:spPr>
        <p:txBody>
          <a:bodyPr>
            <a:spAutoFit/>
          </a:bodyPr>
          <a:lstStyle>
            <a:lvl1pPr marL="0" indent="0">
              <a:buNone/>
              <a:defRPr sz="3234">
                <a:gradFill>
                  <a:gsLst>
                    <a:gs pos="1250">
                      <a:schemeClr val="tx1"/>
                    </a:gs>
                    <a:gs pos="100000">
                      <a:schemeClr val="tx1"/>
                    </a:gs>
                  </a:gsLst>
                  <a:lin ang="5400000" scaled="0"/>
                </a:gradFill>
                <a:latin typeface="Consolas" pitchFamily="49" charset="0"/>
                <a:cs typeface="Consolas" pitchFamily="49" charset="0"/>
              </a:defRPr>
            </a:lvl1pPr>
            <a:lvl2pPr marL="339657" indent="0">
              <a:buNone/>
              <a:defRPr>
                <a:gradFill>
                  <a:gsLst>
                    <a:gs pos="1250">
                      <a:schemeClr val="tx1"/>
                    </a:gs>
                    <a:gs pos="100000">
                      <a:schemeClr val="tx1"/>
                    </a:gs>
                  </a:gsLst>
                  <a:lin ang="5400000" scaled="0"/>
                </a:gradFill>
                <a:latin typeface="Consolas" pitchFamily="49" charset="0"/>
                <a:cs typeface="Consolas" pitchFamily="49" charset="0"/>
              </a:defRPr>
            </a:lvl2pPr>
            <a:lvl3pPr marL="572973" indent="0">
              <a:buNone/>
              <a:defRPr>
                <a:gradFill>
                  <a:gsLst>
                    <a:gs pos="1250">
                      <a:schemeClr val="tx1"/>
                    </a:gs>
                    <a:gs pos="100000">
                      <a:schemeClr val="tx1"/>
                    </a:gs>
                  </a:gsLst>
                  <a:lin ang="5400000" scaled="0"/>
                </a:gradFill>
                <a:latin typeface="Consolas" pitchFamily="49" charset="0"/>
                <a:cs typeface="Consolas" pitchFamily="49" charset="0"/>
              </a:defRPr>
            </a:lvl3pPr>
            <a:lvl4pPr marL="798353" indent="0">
              <a:buNone/>
              <a:defRPr>
                <a:gradFill>
                  <a:gsLst>
                    <a:gs pos="1250">
                      <a:schemeClr val="tx1"/>
                    </a:gs>
                    <a:gs pos="100000">
                      <a:schemeClr val="tx1"/>
                    </a:gs>
                  </a:gsLst>
                  <a:lin ang="5400000" scaled="0"/>
                </a:gradFill>
                <a:latin typeface="Consolas" pitchFamily="49" charset="0"/>
                <a:cs typeface="Consolas" pitchFamily="49" charset="0"/>
              </a:defRPr>
            </a:lvl4pPr>
            <a:lvl5pPr marL="1030082"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3623087"/>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69239" y="291069"/>
            <a:ext cx="11155093" cy="914360"/>
          </a:xfrm>
        </p:spPr>
        <p:txBody>
          <a:bodyPr>
            <a:spAutoFit/>
          </a:bodyPr>
          <a:lstStyle>
            <a:lvl1pPr>
              <a:defRPr sz="5293"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269240" y="1187622"/>
            <a:ext cx="11151917" cy="2504683"/>
          </a:xfrm>
          <a:prstGeom prst="rect">
            <a:avLst/>
          </a:prstGeom>
        </p:spPr>
        <p:txBody>
          <a:bodyPr>
            <a:spAutoFit/>
          </a:bodyPr>
          <a:lstStyle>
            <a:lvl1pPr marL="342831" indent="-342831">
              <a:buClr>
                <a:srgbClr val="FFFFFF"/>
              </a:buClr>
              <a:buSzPct val="90000"/>
              <a:buFont typeface="Arial" pitchFamily="34" charset="0"/>
              <a:buChar char="•"/>
              <a:defRPr sz="3528">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524" indent="-285693">
              <a:buClr>
                <a:srgbClr val="FFFFFF"/>
              </a:buClr>
              <a:buSzPct val="90000"/>
              <a:buFont typeface="Arial" pitchFamily="34" charset="0"/>
              <a:buChar char="•"/>
              <a:defRPr sz="3136">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217" indent="-285693">
              <a:buClr>
                <a:srgbClr val="FFFFFF"/>
              </a:buClr>
              <a:buSzPct val="90000"/>
              <a:buFont typeface="Arial" pitchFamily="34" charset="0"/>
              <a:buChar char="•"/>
              <a:defRPr sz="2744">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771" indent="-228554">
              <a:buClr>
                <a:srgbClr val="FFFFFF"/>
              </a:buClr>
              <a:buSzPct val="90000"/>
              <a:buFont typeface="Arial" pitchFamily="34" charset="0"/>
              <a:buChar char="•"/>
              <a:defRPr sz="2352">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326" indent="-228554">
              <a:buClr>
                <a:srgbClr val="FFFFFF"/>
              </a:buClr>
              <a:buSzPct val="90000"/>
              <a:buFont typeface="Arial" pitchFamily="34" charset="0"/>
              <a:buChar char="•"/>
              <a:defRPr sz="196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586041210"/>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0623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8556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dirty="0"/>
              <a:t>Click to edit Master title style</a:t>
            </a:r>
          </a:p>
        </p:txBody>
      </p:sp>
    </p:spTree>
    <p:extLst>
      <p:ext uri="{BB962C8B-B14F-4D97-AF65-F5344CB8AC3E}">
        <p14:creationId xmlns:p14="http://schemas.microsoft.com/office/powerpoint/2010/main" val="179601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5"/>
            <a:ext cx="11231365" cy="1538498"/>
          </a:xfrm>
        </p:spPr>
        <p:txBody>
          <a:bodyPr/>
          <a:lstStyle>
            <a:lvl1pPr marL="0" indent="0">
              <a:buNone/>
              <a:defRPr lang="en-US" sz="8796"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001" rtl="0" eaLnBrk="1" latinLnBrk="0" hangingPunct="1">
              <a:lnSpc>
                <a:spcPct val="90000"/>
              </a:lnSpc>
              <a:spcBef>
                <a:spcPct val="20000"/>
              </a:spcBef>
              <a:buSzPct val="90000"/>
              <a:buFont typeface="Arial" pitchFamily="34" charset="0"/>
              <a:buNone/>
            </a:pPr>
            <a:r>
              <a:rPr lang="en-US" dirty="0"/>
              <a:t>Click to edit title style</a:t>
            </a:r>
          </a:p>
        </p:txBody>
      </p:sp>
      <p:sp>
        <p:nvSpPr>
          <p:cNvPr id="4" name="Text Placeholder 8"/>
          <p:cNvSpPr>
            <a:spLocks noGrp="1"/>
          </p:cNvSpPr>
          <p:nvPr>
            <p:ph type="body" sz="quarter" idx="11" hasCustomPrompt="1"/>
          </p:nvPr>
        </p:nvSpPr>
        <p:spPr>
          <a:xfrm>
            <a:off x="512897" y="3219167"/>
            <a:ext cx="7515594" cy="747577"/>
          </a:xfrm>
        </p:spPr>
        <p:txBody>
          <a:bodyPr/>
          <a:lstStyle>
            <a:lvl1pPr marL="0" indent="0">
              <a:buNone/>
              <a:defRPr lang="en-US" sz="3199"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001" rtl="0" eaLnBrk="1" latinLnBrk="0" hangingPunct="1">
              <a:lnSpc>
                <a:spcPct val="90000"/>
              </a:lnSpc>
              <a:spcBef>
                <a:spcPct val="20000"/>
              </a:spcBef>
              <a:buSzPct val="90000"/>
              <a:buFont typeface="Arial" pitchFamily="34" charset="0"/>
              <a:buNone/>
            </a:pPr>
            <a:r>
              <a:rPr lang="en-US" dirty="0"/>
              <a:t>Speaker Title</a:t>
            </a:r>
          </a:p>
        </p:txBody>
      </p:sp>
    </p:spTree>
    <p:extLst>
      <p:ext uri="{BB962C8B-B14F-4D97-AF65-F5344CB8AC3E}">
        <p14:creationId xmlns:p14="http://schemas.microsoft.com/office/powerpoint/2010/main" val="2796855227"/>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Titel und Inhalt (Aufzählung)">
    <p:spTree>
      <p:nvGrpSpPr>
        <p:cNvPr id="1" name=""/>
        <p:cNvGrpSpPr/>
        <p:nvPr/>
      </p:nvGrpSpPr>
      <p:grpSpPr>
        <a:xfrm>
          <a:off x="0" y="0"/>
          <a:ext cx="0" cy="0"/>
          <a:chOff x="0" y="0"/>
          <a:chExt cx="0" cy="0"/>
        </a:xfrm>
      </p:grpSpPr>
      <p:sp>
        <p:nvSpPr>
          <p:cNvPr id="12" name="Text Placeholder 2"/>
          <p:cNvSpPr>
            <a:spLocks noGrp="1"/>
          </p:cNvSpPr>
          <p:nvPr>
            <p:ph type="body" sz="quarter" idx="10"/>
          </p:nvPr>
        </p:nvSpPr>
        <p:spPr>
          <a:xfrm>
            <a:off x="269239" y="1328340"/>
            <a:ext cx="11890296" cy="849335"/>
          </a:xfrm>
          <a:prstGeom prst="rect">
            <a:avLst/>
          </a:prstGeom>
        </p:spPr>
        <p:txBody>
          <a:bodyPr/>
          <a:lstStyle>
            <a:lvl1pPr marL="571274" indent="-571274">
              <a:buClr>
                <a:srgbClr val="7FBA00"/>
              </a:buClr>
              <a:buFont typeface="Arial" pitchFamily="34" charset="0"/>
              <a:buChar char="•"/>
              <a:defRPr sz="3999">
                <a:solidFill>
                  <a:srgbClr val="7FBA00"/>
                </a:solidFill>
              </a:defRPr>
            </a:lvl1pPr>
            <a:lvl2pPr marL="606185" indent="-342764">
              <a:buClr>
                <a:srgbClr val="808080"/>
              </a:buClr>
              <a:buFont typeface="Arial" pitchFamily="34" charset="0"/>
              <a:buChar char="•"/>
              <a:defRPr sz="1999">
                <a:solidFill>
                  <a:srgbClr val="808080"/>
                </a:solidFill>
              </a:defRPr>
            </a:lvl2pPr>
          </a:lstStyle>
          <a:p>
            <a:pPr lvl="0"/>
            <a:endParaRPr lang="en-US" dirty="0"/>
          </a:p>
        </p:txBody>
      </p:sp>
      <p:sp>
        <p:nvSpPr>
          <p:cNvPr id="3" name="Textplatzhalter 2"/>
          <p:cNvSpPr>
            <a:spLocks noGrp="1"/>
          </p:cNvSpPr>
          <p:nvPr>
            <p:ph type="body" sz="quarter" idx="11"/>
          </p:nvPr>
        </p:nvSpPr>
        <p:spPr>
          <a:xfrm>
            <a:off x="269239" y="278617"/>
            <a:ext cx="11670641" cy="1042978"/>
          </a:xfrm>
          <a:prstGeom prst="rect">
            <a:avLst/>
          </a:prstGeom>
        </p:spPr>
        <p:txBody>
          <a:bodyPr/>
          <a:lstStyle>
            <a:lvl1pPr marL="0" indent="0">
              <a:buNone/>
              <a:defRPr lang="de-DE" sz="5397" b="0" kern="1200" cap="none" spc="-150" baseline="0" dirty="0" smtClean="0">
                <a:ln w="3175">
                  <a:noFill/>
                </a:ln>
                <a:solidFill>
                  <a:srgbClr val="008272"/>
                </a:solidFill>
                <a:effectLst/>
                <a:latin typeface="Segoe UI Light" pitchFamily="34" charset="0"/>
                <a:ea typeface="+mn-ea"/>
                <a:cs typeface="Arial" charset="0"/>
              </a:defRPr>
            </a:lvl1pPr>
          </a:lstStyle>
          <a:p>
            <a:pPr lvl="0"/>
            <a:endParaRPr lang="de-DE" dirty="0"/>
          </a:p>
        </p:txBody>
      </p:sp>
    </p:spTree>
    <p:extLst>
      <p:ext uri="{BB962C8B-B14F-4D97-AF65-F5344CB8AC3E}">
        <p14:creationId xmlns:p14="http://schemas.microsoft.com/office/powerpoint/2010/main" val="3489342523"/>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5" name="Textplatzhalter 2"/>
          <p:cNvSpPr>
            <a:spLocks noGrp="1"/>
          </p:cNvSpPr>
          <p:nvPr>
            <p:ph type="body" sz="quarter" idx="11"/>
          </p:nvPr>
        </p:nvSpPr>
        <p:spPr>
          <a:xfrm>
            <a:off x="269239" y="278617"/>
            <a:ext cx="11670641" cy="1042978"/>
          </a:xfrm>
          <a:prstGeom prst="rect">
            <a:avLst/>
          </a:prstGeom>
        </p:spPr>
        <p:txBody>
          <a:bodyPr/>
          <a:lstStyle>
            <a:lvl1pPr marL="0" indent="0">
              <a:buNone/>
              <a:defRPr lang="de-DE" sz="5397" b="0" kern="1200" cap="none" spc="-150" baseline="0" dirty="0" smtClean="0">
                <a:ln w="3175">
                  <a:noFill/>
                </a:ln>
                <a:solidFill>
                  <a:srgbClr val="008272"/>
                </a:solidFill>
                <a:effectLst/>
                <a:latin typeface="Segoe UI Light" pitchFamily="34" charset="0"/>
                <a:ea typeface="+mn-ea"/>
                <a:cs typeface="Arial" charset="0"/>
              </a:defRPr>
            </a:lvl1pPr>
          </a:lstStyle>
          <a:p>
            <a:pPr lvl="0"/>
            <a:endParaRPr lang="de-DE" dirty="0"/>
          </a:p>
        </p:txBody>
      </p:sp>
    </p:spTree>
    <p:extLst>
      <p:ext uri="{BB962C8B-B14F-4D97-AF65-F5344CB8AC3E}">
        <p14:creationId xmlns:p14="http://schemas.microsoft.com/office/powerpoint/2010/main" val="2122096593"/>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cSld name="Section Folie">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371527"/>
          </a:xfrm>
          <a:prstGeom prst="rect">
            <a:avLst/>
          </a:prstGeom>
          <a:noFill/>
        </p:spPr>
        <p:txBody>
          <a:bodyPr tIns="89629" bIns="89629" anchor="t" anchorCtr="0"/>
          <a:lstStyle>
            <a:lvl1pPr>
              <a:defRPr sz="859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572445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for external audiences">
    <p:bg>
      <p:bgPr>
        <a:solidFill>
          <a:srgbClr val="0072C6"/>
        </a:solidFill>
        <a:effectLst/>
      </p:bgPr>
    </p:bg>
    <p:spTree>
      <p:nvGrpSpPr>
        <p:cNvPr id="1" name=""/>
        <p:cNvGrpSpPr/>
        <p:nvPr/>
      </p:nvGrpSpPr>
      <p:grpSpPr>
        <a:xfrm>
          <a:off x="0" y="0"/>
          <a:ext cx="0" cy="0"/>
          <a:chOff x="0" y="0"/>
          <a:chExt cx="0" cy="0"/>
        </a:xfrm>
      </p:grpSpPr>
      <p:sp>
        <p:nvSpPr>
          <p:cNvPr id="20" name="Rectangle 19"/>
          <p:cNvSpPr/>
          <p:nvPr userDrawn="1"/>
        </p:nvSpPr>
        <p:spPr bwMode="gray">
          <a:xfrm>
            <a:off x="269245" y="2084172"/>
            <a:ext cx="7171398" cy="4482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3"/>
            <a:ext cx="7172955"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3" y="3880391"/>
            <a:ext cx="7172955" cy="1699713"/>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a:p>
            <a:pPr lvl="0"/>
            <a:r>
              <a:rPr lang="en-US" dirty="0"/>
              <a:t>Title</a:t>
            </a:r>
          </a:p>
          <a:p>
            <a:pPr lvl="0"/>
            <a:r>
              <a:rPr lang="en-US" dirty="0"/>
              <a:t>OEM</a:t>
            </a:r>
          </a:p>
        </p:txBody>
      </p:sp>
      <p:grpSp>
        <p:nvGrpSpPr>
          <p:cNvPr id="12" name="Group 11"/>
          <p:cNvGrpSpPr/>
          <p:nvPr userDrawn="1"/>
        </p:nvGrpSpPr>
        <p:grpSpPr>
          <a:xfrm>
            <a:off x="9567341" y="-1"/>
            <a:ext cx="2624659" cy="5486400"/>
            <a:chOff x="6402831" y="-793687"/>
            <a:chExt cx="3430041" cy="7168901"/>
          </a:xfrm>
        </p:grpSpPr>
        <p:pic>
          <p:nvPicPr>
            <p:cNvPr id="14" name="Picture 2" descr="C:\Users\ADI\Pictures\People_images\MSC12_Marissa_002.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402832" y="998538"/>
              <a:ext cx="3430038"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DI\Pictures\People_images\MSC12_Jackie_001.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402831" y="-793687"/>
              <a:ext cx="3430039"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ADI\Pictures\People_images\MSC12_Arthur_001.jpg"/>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402831" y="2790764"/>
              <a:ext cx="3430041"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I\Pictures\People_images\WIN12_Anthony_07.jp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6402831" y="4582989"/>
              <a:ext cx="3430041" cy="17922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descr="C:\Users\ADI\Pictures\People_images\Picture1a.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9567352" y="5486399"/>
            <a:ext cx="262465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bwMode="invGray">
          <a:xfrm>
            <a:off x="448591" y="452465"/>
            <a:ext cx="1613505" cy="345685"/>
          </a:xfrm>
          <a:prstGeom prst="rect">
            <a:avLst/>
          </a:prstGeom>
        </p:spPr>
      </p:pic>
    </p:spTree>
    <p:extLst>
      <p:ext uri="{BB962C8B-B14F-4D97-AF65-F5344CB8AC3E}">
        <p14:creationId xmlns:p14="http://schemas.microsoft.com/office/powerpoint/2010/main" val="4195057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79"/>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7829172"/>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69239" y="1187620"/>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ltGray">
          <a:xfrm>
            <a:off x="269302" y="2971385"/>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440167" y="6164664"/>
            <a:ext cx="986067" cy="191269"/>
          </a:xfrm>
          <a:prstGeom prst="rect">
            <a:avLst/>
          </a:prstGeom>
        </p:spPr>
      </p:pic>
    </p:spTree>
    <p:extLst>
      <p:ext uri="{BB962C8B-B14F-4D97-AF65-F5344CB8AC3E}">
        <p14:creationId xmlns:p14="http://schemas.microsoft.com/office/powerpoint/2010/main" val="3368227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71364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bg1"/>
                    </a:gs>
                    <a:gs pos="100000">
                      <a:schemeClr val="bg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457602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73210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2_Demo slide 2">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45513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76172"/>
          </a:xfrm>
        </p:spPr>
        <p:txBody>
          <a:bodyPr>
            <a:spAutoFit/>
          </a:bodyPr>
          <a:lstStyle>
            <a:lvl1pPr>
              <a:defRPr sz="3137">
                <a:latin typeface="+mn-lt"/>
              </a:defRPr>
            </a:lvl1pPr>
            <a:lvl2pPr>
              <a:defRPr sz="2745">
                <a:latin typeface="+mn-lt"/>
              </a:defRPr>
            </a:lvl2pPr>
            <a:lvl3pPr>
              <a:defRPr sz="2353">
                <a:latin typeface="+mn-lt"/>
              </a:defRPr>
            </a:lvl3pPr>
            <a:lvl4pPr>
              <a:defRPr>
                <a:latin typeface="+mn-lt"/>
              </a:defRPr>
            </a:lvl4pPr>
            <a:lvl5pPr>
              <a:defRPr sz="1568">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3661694"/>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8298833"/>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46906"/>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906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8002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486578"/>
          </a:xfrm>
        </p:spPr>
        <p:txBody>
          <a:bodyPr wrap="square">
            <a:spAutoFit/>
          </a:bodyPr>
          <a:lstStyle>
            <a:lvl1pPr marL="281607" indent="-281607">
              <a:spcBef>
                <a:spcPts val="1200"/>
              </a:spcBef>
              <a:buClr>
                <a:schemeClr val="tx1"/>
              </a:buClr>
              <a:buFont typeface="Arial" pitchFamily="34" charset="0"/>
              <a:buChar char="•"/>
              <a:defRPr sz="3529"/>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83"/>
            <a:ext cx="5378548" cy="2486578"/>
          </a:xfrm>
        </p:spPr>
        <p:txBody>
          <a:bodyPr wrap="square">
            <a:spAutoFit/>
          </a:bodyPr>
          <a:lstStyle>
            <a:lvl1pPr marL="281607" indent="-281607">
              <a:spcBef>
                <a:spcPts val="1200"/>
              </a:spcBef>
              <a:buClr>
                <a:schemeClr val="tx1"/>
              </a:buClr>
              <a:buFont typeface="Arial" pitchFamily="34" charset="0"/>
              <a:buChar char="•"/>
              <a:defRPr sz="3529"/>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6493778"/>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5201758"/>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424247" y="1451224"/>
            <a:ext cx="11378958" cy="868315"/>
          </a:xfrm>
        </p:spPr>
        <p:txBody>
          <a:bodyPr/>
          <a:lstStyle>
            <a:lvl1pPr marL="0" indent="0">
              <a:spcBef>
                <a:spcPts val="0"/>
              </a:spcBef>
              <a:spcAft>
                <a:spcPts val="675"/>
              </a:spcAft>
              <a:buNone/>
              <a:defRPr sz="3200" spc="-100" baseline="0">
                <a:solidFill>
                  <a:srgbClr val="505050"/>
                </a:solidFill>
                <a:latin typeface="+mj-lt"/>
                <a:cs typeface="Segoe UI Light"/>
              </a:defRPr>
            </a:lvl1pPr>
            <a:lvl2pPr marL="0" indent="0">
              <a:spcBef>
                <a:spcPts val="0"/>
              </a:spcBef>
              <a:spcAft>
                <a:spcPts val="675"/>
              </a:spcAft>
              <a:buNone/>
              <a:defRPr sz="2400" spc="-50" baseline="0">
                <a:solidFill>
                  <a:srgbClr val="505050"/>
                </a:solidFill>
                <a:latin typeface="+mj-lt"/>
                <a:cs typeface="Segoe UI Ligh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a:t>Click to edit Master text styles 32pt</a:t>
            </a:r>
          </a:p>
          <a:p>
            <a:pPr lvl="1"/>
            <a:r>
              <a:rPr lang="en-US" dirty="0"/>
              <a:t>Second level 24pt</a:t>
            </a:r>
          </a:p>
        </p:txBody>
      </p:sp>
      <p:sp>
        <p:nvSpPr>
          <p:cNvPr id="5" name="Title Placeholder 1"/>
          <p:cNvSpPr>
            <a:spLocks noGrp="1"/>
          </p:cNvSpPr>
          <p:nvPr>
            <p:ph type="title"/>
          </p:nvPr>
        </p:nvSpPr>
        <p:spPr>
          <a:xfrm>
            <a:off x="424248" y="326020"/>
            <a:ext cx="11151917" cy="507831"/>
          </a:xfrm>
          <a:prstGeom prst="rect">
            <a:avLst/>
          </a:prstGeom>
        </p:spPr>
        <p:txBody>
          <a:bodyPr vert="horz" wrap="square" lIns="0" tIns="0" rIns="0" bIns="0" rtlCol="0" anchor="t">
            <a:spAutoFit/>
          </a:bodyPr>
          <a:lstStyle/>
          <a:p>
            <a:r>
              <a:rPr lang="en-US"/>
              <a:t>Click to edit Master title style</a:t>
            </a:r>
            <a:endParaRPr lang="en-US" dirty="0"/>
          </a:p>
        </p:txBody>
      </p:sp>
    </p:spTree>
    <p:extLst>
      <p:ext uri="{BB962C8B-B14F-4D97-AF65-F5344CB8AC3E}">
        <p14:creationId xmlns:p14="http://schemas.microsoft.com/office/powerpoint/2010/main" val="574222963"/>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Line Title and  Non-Bullet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0876" y="186920"/>
            <a:ext cx="11151917" cy="782778"/>
          </a:xfrm>
        </p:spPr>
        <p:txBody>
          <a:bodyPr/>
          <a:lstStyle>
            <a:lvl1pPr>
              <a:defRPr sz="2800"/>
            </a:lvl1pPr>
          </a:lstStyle>
          <a:p>
            <a:r>
              <a:rPr lang="en-US" dirty="0"/>
              <a:t>Title Line One</a:t>
            </a:r>
            <a:br>
              <a:rPr lang="en-US" dirty="0"/>
            </a:br>
            <a:r>
              <a:rPr lang="en-US" dirty="0"/>
              <a:t>Title Line Two</a:t>
            </a:r>
          </a:p>
        </p:txBody>
      </p:sp>
      <p:sp>
        <p:nvSpPr>
          <p:cNvPr id="4" name="Text Placeholder 4"/>
          <p:cNvSpPr>
            <a:spLocks noGrp="1"/>
          </p:cNvSpPr>
          <p:nvPr>
            <p:ph type="body" sz="quarter" idx="10" hasCustomPrompt="1"/>
          </p:nvPr>
        </p:nvSpPr>
        <p:spPr>
          <a:xfrm>
            <a:off x="424247" y="1451224"/>
            <a:ext cx="11378958" cy="868315"/>
          </a:xfrm>
        </p:spPr>
        <p:txBody>
          <a:bodyPr/>
          <a:lstStyle>
            <a:lvl1pPr marL="0" indent="0">
              <a:spcBef>
                <a:spcPts val="0"/>
              </a:spcBef>
              <a:spcAft>
                <a:spcPts val="675"/>
              </a:spcAft>
              <a:buNone/>
              <a:defRPr sz="3200" spc="-100" baseline="0">
                <a:solidFill>
                  <a:srgbClr val="505050"/>
                </a:solidFill>
                <a:latin typeface="+mj-lt"/>
                <a:cs typeface="Segoe UI Light"/>
              </a:defRPr>
            </a:lvl1pPr>
            <a:lvl2pPr marL="0" indent="0">
              <a:spcBef>
                <a:spcPts val="0"/>
              </a:spcBef>
              <a:spcAft>
                <a:spcPts val="675"/>
              </a:spcAft>
              <a:buNone/>
              <a:defRPr sz="2400" spc="-50" baseline="0">
                <a:solidFill>
                  <a:srgbClr val="505050"/>
                </a:solidFill>
                <a:latin typeface="+mj-lt"/>
                <a:cs typeface="Segoe UI Ligh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a:t>Click to edit Master text styles 32pt</a:t>
            </a:r>
          </a:p>
          <a:p>
            <a:pPr lvl="1"/>
            <a:r>
              <a:rPr lang="en-US" dirty="0"/>
              <a:t>Second level 24pt</a:t>
            </a:r>
          </a:p>
        </p:txBody>
      </p:sp>
    </p:spTree>
    <p:extLst>
      <p:ext uri="{BB962C8B-B14F-4D97-AF65-F5344CB8AC3E}">
        <p14:creationId xmlns:p14="http://schemas.microsoft.com/office/powerpoint/2010/main" val="3446499968"/>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1018907"/>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010979"/>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Full Color Transition 1">
    <p:bg>
      <p:bgPr>
        <a:solidFill>
          <a:srgbClr val="008272"/>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p:nvPr>
        </p:nvSpPr>
        <p:spPr>
          <a:xfrm>
            <a:off x="336812" y="2590896"/>
            <a:ext cx="11231365" cy="541687"/>
          </a:xfrm>
          <a:prstGeom prst="rect">
            <a:avLst/>
          </a:prstGeom>
        </p:spPr>
        <p:txBody>
          <a:bodyPr anchor="b"/>
          <a:lstStyle>
            <a:lvl1pPr marL="0" indent="0">
              <a:lnSpc>
                <a:spcPct val="80000"/>
              </a:lnSpc>
              <a:buNone/>
              <a:defRPr sz="4400" i="0" spc="-100" baseline="0">
                <a:solidFill>
                  <a:srgbClr val="FFFFFF"/>
                </a:solidFill>
                <a:latin typeface="Segoe UI Light"/>
                <a:cs typeface="Segoe UI Light"/>
              </a:defRPr>
            </a:lvl1pPr>
          </a:lstStyle>
          <a:p>
            <a:pPr lvl="0"/>
            <a:endParaRPr lang="en-US" dirty="0"/>
          </a:p>
        </p:txBody>
      </p:sp>
      <p:sp>
        <p:nvSpPr>
          <p:cNvPr id="3" name="Text Placeholder 8"/>
          <p:cNvSpPr>
            <a:spLocks noGrp="1"/>
          </p:cNvSpPr>
          <p:nvPr>
            <p:ph type="body" sz="quarter" idx="11" hasCustomPrompt="1"/>
          </p:nvPr>
        </p:nvSpPr>
        <p:spPr>
          <a:xfrm>
            <a:off x="336812" y="3231525"/>
            <a:ext cx="7515594" cy="451406"/>
          </a:xfrm>
          <a:prstGeom prst="rect">
            <a:avLst/>
          </a:prstGeom>
        </p:spPr>
        <p:txBody>
          <a:bodyPr/>
          <a:lstStyle>
            <a:lvl1pPr marL="0" indent="0">
              <a:buNone/>
              <a:defRPr spc="-75" baseline="0">
                <a:solidFill>
                  <a:srgbClr val="FFFFFF"/>
                </a:solidFill>
                <a:latin typeface="Segoe UI Light"/>
                <a:cs typeface="Segoe UI Light"/>
              </a:defRPr>
            </a:lvl1pPr>
          </a:lstStyle>
          <a:p>
            <a:pPr lvl="0"/>
            <a:r>
              <a:rPr lang="en-US" dirty="0"/>
              <a:t>Subhead</a:t>
            </a:r>
          </a:p>
        </p:txBody>
      </p:sp>
      <p:pic>
        <p:nvPicPr>
          <p:cNvPr id="5" name="Picture 4" descr="CS_rgb_MPN_FullName-2_W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7599" b="49730"/>
          <a:stretch/>
        </p:blipFill>
        <p:spPr>
          <a:xfrm>
            <a:off x="10295781" y="5965137"/>
            <a:ext cx="1721796" cy="597589"/>
          </a:xfrm>
          <a:prstGeom prst="rect">
            <a:avLst/>
          </a:prstGeom>
        </p:spPr>
      </p:pic>
    </p:spTree>
    <p:extLst>
      <p:ext uri="{BB962C8B-B14F-4D97-AF65-F5344CB8AC3E}">
        <p14:creationId xmlns:p14="http://schemas.microsoft.com/office/powerpoint/2010/main" val="2245600415"/>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424247" y="1451224"/>
            <a:ext cx="11378958" cy="868315"/>
          </a:xfrm>
        </p:spPr>
        <p:txBody>
          <a:bodyPr/>
          <a:lstStyle>
            <a:lvl1pPr marL="0" indent="0">
              <a:spcBef>
                <a:spcPts val="0"/>
              </a:spcBef>
              <a:spcAft>
                <a:spcPts val="675"/>
              </a:spcAft>
              <a:buNone/>
              <a:defRPr sz="3200" spc="-100" baseline="0">
                <a:solidFill>
                  <a:srgbClr val="505050"/>
                </a:solidFill>
                <a:latin typeface="+mj-lt"/>
                <a:cs typeface="Segoe UI Light"/>
              </a:defRPr>
            </a:lvl1pPr>
            <a:lvl2pPr marL="0" indent="0">
              <a:spcBef>
                <a:spcPts val="0"/>
              </a:spcBef>
              <a:spcAft>
                <a:spcPts val="675"/>
              </a:spcAft>
              <a:buNone/>
              <a:defRPr sz="2400" spc="-50" baseline="0">
                <a:solidFill>
                  <a:srgbClr val="505050"/>
                </a:solidFill>
                <a:latin typeface="+mj-lt"/>
                <a:cs typeface="Segoe UI Ligh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a:t>Click to edit Master text styles 32pt</a:t>
            </a:r>
          </a:p>
          <a:p>
            <a:pPr lvl="1"/>
            <a:r>
              <a:rPr lang="en-US" dirty="0"/>
              <a:t>Second level 24pt</a:t>
            </a:r>
          </a:p>
        </p:txBody>
      </p:sp>
      <p:sp>
        <p:nvSpPr>
          <p:cNvPr id="5" name="Title Placeholder 1"/>
          <p:cNvSpPr>
            <a:spLocks noGrp="1"/>
          </p:cNvSpPr>
          <p:nvPr>
            <p:ph type="title"/>
          </p:nvPr>
        </p:nvSpPr>
        <p:spPr>
          <a:xfrm>
            <a:off x="424248" y="326020"/>
            <a:ext cx="11151917" cy="507831"/>
          </a:xfrm>
          <a:prstGeom prst="rect">
            <a:avLst/>
          </a:prstGeom>
        </p:spPr>
        <p:txBody>
          <a:bodyPr vert="horz" wrap="square" lIns="0" tIns="0" rIns="0" bIns="0" rtlCol="0" anchor="t">
            <a:spAutoFit/>
          </a:bodyPr>
          <a:lstStyle/>
          <a:p>
            <a:r>
              <a:rPr lang="en-US"/>
              <a:t>Click to edit Master title style</a:t>
            </a:r>
            <a:endParaRPr lang="en-US" dirty="0"/>
          </a:p>
        </p:txBody>
      </p:sp>
    </p:spTree>
    <p:extLst>
      <p:ext uri="{BB962C8B-B14F-4D97-AF65-F5344CB8AC3E}">
        <p14:creationId xmlns:p14="http://schemas.microsoft.com/office/powerpoint/2010/main" val="2594971965"/>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2-Line Title and  Non-Bullet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0876" y="186920"/>
            <a:ext cx="11151917" cy="782778"/>
          </a:xfrm>
        </p:spPr>
        <p:txBody>
          <a:bodyPr/>
          <a:lstStyle>
            <a:lvl1pPr>
              <a:defRPr sz="2800"/>
            </a:lvl1pPr>
          </a:lstStyle>
          <a:p>
            <a:r>
              <a:rPr lang="en-US" dirty="0"/>
              <a:t>Title Line One</a:t>
            </a:r>
            <a:br>
              <a:rPr lang="en-US" dirty="0"/>
            </a:br>
            <a:r>
              <a:rPr lang="en-US" dirty="0"/>
              <a:t>Title Line Two</a:t>
            </a:r>
          </a:p>
        </p:txBody>
      </p:sp>
      <p:sp>
        <p:nvSpPr>
          <p:cNvPr id="4" name="Text Placeholder 4"/>
          <p:cNvSpPr>
            <a:spLocks noGrp="1"/>
          </p:cNvSpPr>
          <p:nvPr>
            <p:ph type="body" sz="quarter" idx="10" hasCustomPrompt="1"/>
          </p:nvPr>
        </p:nvSpPr>
        <p:spPr>
          <a:xfrm>
            <a:off x="424247" y="1451224"/>
            <a:ext cx="11378958" cy="868315"/>
          </a:xfrm>
        </p:spPr>
        <p:txBody>
          <a:bodyPr/>
          <a:lstStyle>
            <a:lvl1pPr marL="0" indent="0">
              <a:spcBef>
                <a:spcPts val="0"/>
              </a:spcBef>
              <a:spcAft>
                <a:spcPts val="675"/>
              </a:spcAft>
              <a:buNone/>
              <a:defRPr sz="3200" spc="-100" baseline="0">
                <a:solidFill>
                  <a:srgbClr val="505050"/>
                </a:solidFill>
                <a:latin typeface="+mj-lt"/>
                <a:cs typeface="Segoe UI Light"/>
              </a:defRPr>
            </a:lvl1pPr>
            <a:lvl2pPr marL="0" indent="0">
              <a:spcBef>
                <a:spcPts val="0"/>
              </a:spcBef>
              <a:spcAft>
                <a:spcPts val="675"/>
              </a:spcAft>
              <a:buNone/>
              <a:defRPr sz="2400" spc="-50" baseline="0">
                <a:solidFill>
                  <a:srgbClr val="505050"/>
                </a:solidFill>
                <a:latin typeface="+mj-lt"/>
                <a:cs typeface="Segoe UI Ligh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a:t>Click to edit Master text styles 32pt</a:t>
            </a:r>
          </a:p>
          <a:p>
            <a:pPr lvl="1"/>
            <a:r>
              <a:rPr lang="en-US" dirty="0"/>
              <a:t>Second level 24pt</a:t>
            </a:r>
          </a:p>
        </p:txBody>
      </p:sp>
    </p:spTree>
    <p:extLst>
      <p:ext uri="{BB962C8B-B14F-4D97-AF65-F5344CB8AC3E}">
        <p14:creationId xmlns:p14="http://schemas.microsoft.com/office/powerpoint/2010/main" val="1942989966"/>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77568778"/>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04812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486578"/>
          </a:xfrm>
        </p:spPr>
        <p:txBody>
          <a:bodyPr wrap="square">
            <a:spAutoFit/>
          </a:bodyPr>
          <a:lstStyle>
            <a:lvl1pPr marL="281607" indent="-28160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83"/>
            <a:ext cx="5378548" cy="2486578"/>
          </a:xfrm>
        </p:spPr>
        <p:txBody>
          <a:bodyPr wrap="square">
            <a:spAutoFit/>
          </a:bodyPr>
          <a:lstStyle>
            <a:lvl1pPr marL="281607" indent="-28160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128614"/>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over Slide with Photo">
    <p:spTree>
      <p:nvGrpSpPr>
        <p:cNvPr id="1" name=""/>
        <p:cNvGrpSpPr/>
        <p:nvPr/>
      </p:nvGrpSpPr>
      <p:grpSpPr>
        <a:xfrm>
          <a:off x="0" y="0"/>
          <a:ext cx="0" cy="0"/>
          <a:chOff x="0" y="0"/>
          <a:chExt cx="0" cy="0"/>
        </a:xfrm>
      </p:grpSpPr>
      <p:pic>
        <p:nvPicPr>
          <p:cNvPr id="2" name="Picture 1" descr="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12210420" cy="6866573"/>
          </a:xfrm>
          <a:prstGeom prst="rect">
            <a:avLst/>
          </a:prstGeom>
        </p:spPr>
      </p:pic>
      <p:sp>
        <p:nvSpPr>
          <p:cNvPr id="10" name="Rectangle 9"/>
          <p:cNvSpPr/>
          <p:nvPr userDrawn="1"/>
        </p:nvSpPr>
        <p:spPr bwMode="auto">
          <a:xfrm>
            <a:off x="0" y="1724526"/>
            <a:ext cx="6859880" cy="3432509"/>
          </a:xfrm>
          <a:prstGeom prst="rect">
            <a:avLst/>
          </a:prstGeom>
          <a:solidFill>
            <a:schemeClr val="accent2">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spc="-50" dirty="0">
              <a:gradFill>
                <a:gsLst>
                  <a:gs pos="0">
                    <a:srgbClr val="FFFFFF"/>
                  </a:gs>
                  <a:gs pos="100000">
                    <a:srgbClr val="FFFFFF"/>
                  </a:gs>
                </a:gsLst>
                <a:lin ang="5400000" scaled="0"/>
              </a:gradFill>
              <a:latin typeface="Segoe UI Light"/>
              <a:ea typeface="Segoe UI Light"/>
              <a:cs typeface="Segoe UI Light"/>
            </a:endParaRPr>
          </a:p>
        </p:txBody>
      </p:sp>
      <p:grpSp>
        <p:nvGrpSpPr>
          <p:cNvPr id="11" name="Group 10"/>
          <p:cNvGrpSpPr/>
          <p:nvPr userDrawn="1"/>
        </p:nvGrpSpPr>
        <p:grpSpPr>
          <a:xfrm>
            <a:off x="-2531" y="5149987"/>
            <a:ext cx="1720831" cy="1721380"/>
            <a:chOff x="-15900" y="4598105"/>
            <a:chExt cx="2258586" cy="2259895"/>
          </a:xfrm>
        </p:grpSpPr>
        <p:sp>
          <p:nvSpPr>
            <p:cNvPr id="16" name="Rectangle 15"/>
            <p:cNvSpPr/>
            <p:nvPr userDrawn="1"/>
          </p:nvSpPr>
          <p:spPr bwMode="auto">
            <a:xfrm>
              <a:off x="-15900" y="4598105"/>
              <a:ext cx="2258586" cy="225989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spc="-50" dirty="0">
                <a:gradFill>
                  <a:gsLst>
                    <a:gs pos="0">
                      <a:srgbClr val="FFFFFF"/>
                    </a:gs>
                    <a:gs pos="100000">
                      <a:srgbClr val="FFFFFF"/>
                    </a:gs>
                  </a:gsLst>
                  <a:lin ang="5400000" scaled="0"/>
                </a:gradFill>
                <a:latin typeface="Segoe UI Light"/>
                <a:ea typeface="Segoe UI Light"/>
                <a:cs typeface="Segoe UI Light"/>
              </a:endParaRPr>
            </a:p>
          </p:txBody>
        </p:sp>
        <p:pic>
          <p:nvPicPr>
            <p:cNvPr id="17" name="Picture 16" descr="CS_rgb_MPN_FullName-3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610951"/>
              <a:ext cx="2078399" cy="2078399"/>
            </a:xfrm>
            <a:prstGeom prst="rect">
              <a:avLst/>
            </a:prstGeom>
          </p:spPr>
        </p:pic>
      </p:grpSp>
      <p:pic>
        <p:nvPicPr>
          <p:cNvPr id="21" name="Picture 20" descr="MSFT_logo_rgb_C-Wht_D.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53864" y="6073021"/>
            <a:ext cx="1342001" cy="493518"/>
          </a:xfrm>
          <a:prstGeom prst="rect">
            <a:avLst/>
          </a:prstGeom>
        </p:spPr>
      </p:pic>
      <p:sp>
        <p:nvSpPr>
          <p:cNvPr id="22" name="Text Placeholder 8"/>
          <p:cNvSpPr>
            <a:spLocks noGrp="1"/>
          </p:cNvSpPr>
          <p:nvPr>
            <p:ph type="body" sz="quarter" idx="11" hasCustomPrompt="1"/>
          </p:nvPr>
        </p:nvSpPr>
        <p:spPr>
          <a:xfrm>
            <a:off x="226883" y="2661854"/>
            <a:ext cx="6365556" cy="394980"/>
          </a:xfrm>
          <a:prstGeom prst="rect">
            <a:avLst/>
          </a:prstGeom>
        </p:spPr>
        <p:txBody>
          <a:bodyPr/>
          <a:lstStyle>
            <a:lvl1pPr marL="0" indent="0">
              <a:buNone/>
              <a:defRPr sz="2800" spc="-75" baseline="0">
                <a:solidFill>
                  <a:srgbClr val="FFFFFF"/>
                </a:solidFill>
                <a:latin typeface="Segoe UI Light"/>
                <a:cs typeface="Segoe UI Light"/>
              </a:defRPr>
            </a:lvl1pPr>
          </a:lstStyle>
          <a:p>
            <a:pPr lvl="0"/>
            <a:r>
              <a:rPr lang="en-US" dirty="0"/>
              <a:t>Speaker Title | Date</a:t>
            </a:r>
          </a:p>
        </p:txBody>
      </p:sp>
      <p:sp>
        <p:nvSpPr>
          <p:cNvPr id="23" name="Text Placeholder 5"/>
          <p:cNvSpPr>
            <a:spLocks noGrp="1"/>
          </p:cNvSpPr>
          <p:nvPr>
            <p:ph type="body" sz="quarter" idx="10"/>
          </p:nvPr>
        </p:nvSpPr>
        <p:spPr>
          <a:xfrm>
            <a:off x="226883" y="2034579"/>
            <a:ext cx="6365556" cy="564257"/>
          </a:xfrm>
          <a:prstGeom prst="rect">
            <a:avLst/>
          </a:prstGeom>
        </p:spPr>
        <p:txBody>
          <a:bodyPr anchor="t"/>
          <a:lstStyle>
            <a:lvl1pPr marL="0" indent="0">
              <a:lnSpc>
                <a:spcPct val="80000"/>
              </a:lnSpc>
              <a:buNone/>
              <a:defRPr sz="4400" i="0" spc="-100" baseline="0">
                <a:solidFill>
                  <a:srgbClr val="FFFFFF"/>
                </a:solidFill>
                <a:latin typeface="Segoe UI Light"/>
                <a:cs typeface="Segoe UI Light"/>
              </a:defRPr>
            </a:lvl1pPr>
          </a:lstStyle>
          <a:p>
            <a:pPr lvl="0"/>
            <a:endParaRPr lang="en-US" dirty="0"/>
          </a:p>
        </p:txBody>
      </p:sp>
      <p:sp>
        <p:nvSpPr>
          <p:cNvPr id="12" name="TextBox 11"/>
          <p:cNvSpPr txBox="1"/>
          <p:nvPr userDrawn="1"/>
        </p:nvSpPr>
        <p:spPr>
          <a:xfrm>
            <a:off x="5052405" y="5883163"/>
            <a:ext cx="2428424" cy="402161"/>
          </a:xfrm>
          <a:prstGeom prst="rect">
            <a:avLst/>
          </a:prstGeom>
          <a:noFill/>
        </p:spPr>
        <p:txBody>
          <a:bodyPr wrap="square" lIns="0" tIns="0" rIns="0" bIns="0" rtlCol="0">
            <a:spAutoFit/>
          </a:bodyPr>
          <a:lstStyle/>
          <a:p>
            <a:pPr defTabSz="686047">
              <a:lnSpc>
                <a:spcPct val="80000"/>
              </a:lnSpc>
            </a:pPr>
            <a:r>
              <a:rPr lang="en-US" sz="1600" dirty="0">
                <a:solidFill>
                  <a:srgbClr val="969696">
                    <a:lumMod val="75000"/>
                  </a:srgbClr>
                </a:solidFill>
                <a:ea typeface="Segoe UI" pitchFamily="34" charset="0"/>
                <a:cs typeface="Segoe UI" pitchFamily="34" charset="0"/>
              </a:rPr>
              <a:t>Nadezhda </a:t>
            </a:r>
          </a:p>
          <a:p>
            <a:pPr defTabSz="686047">
              <a:lnSpc>
                <a:spcPct val="80000"/>
              </a:lnSpc>
            </a:pPr>
            <a:r>
              <a:rPr lang="en-US" sz="1600" dirty="0">
                <a:solidFill>
                  <a:srgbClr val="969696">
                    <a:lumMod val="75000"/>
                  </a:srgbClr>
                </a:solidFill>
                <a:ea typeface="Segoe UI" pitchFamily="34" charset="0"/>
                <a:cs typeface="Segoe UI" pitchFamily="34" charset="0"/>
              </a:rPr>
              <a:t>Vanina</a:t>
            </a:r>
          </a:p>
        </p:txBody>
      </p:sp>
      <p:sp>
        <p:nvSpPr>
          <p:cNvPr id="13" name="TextBox 12"/>
          <p:cNvSpPr txBox="1"/>
          <p:nvPr userDrawn="1"/>
        </p:nvSpPr>
        <p:spPr>
          <a:xfrm>
            <a:off x="5052405" y="6289027"/>
            <a:ext cx="2249351" cy="153888"/>
          </a:xfrm>
          <a:prstGeom prst="rect">
            <a:avLst/>
          </a:prstGeom>
          <a:noFill/>
        </p:spPr>
        <p:txBody>
          <a:bodyPr wrap="square" lIns="0" tIns="0" rIns="0" bIns="0" rtlCol="0">
            <a:spAutoFit/>
          </a:bodyPr>
          <a:lstStyle/>
          <a:p>
            <a:pPr defTabSz="686047"/>
            <a:r>
              <a:rPr lang="en-US" sz="1000" dirty="0">
                <a:solidFill>
                  <a:srgbClr val="969696">
                    <a:lumMod val="75000"/>
                  </a:srgbClr>
                </a:solidFill>
                <a:cs typeface="Segoe UI Light"/>
              </a:rPr>
              <a:t>IT Partner</a:t>
            </a:r>
          </a:p>
        </p:txBody>
      </p:sp>
      <p:sp>
        <p:nvSpPr>
          <p:cNvPr id="14" name="TextBox 13"/>
          <p:cNvSpPr txBox="1"/>
          <p:nvPr userDrawn="1"/>
        </p:nvSpPr>
        <p:spPr>
          <a:xfrm>
            <a:off x="10493096" y="481028"/>
            <a:ext cx="2428424" cy="402161"/>
          </a:xfrm>
          <a:prstGeom prst="rect">
            <a:avLst/>
          </a:prstGeom>
          <a:noFill/>
        </p:spPr>
        <p:txBody>
          <a:bodyPr wrap="square" lIns="0" tIns="0" rIns="0" bIns="0" rtlCol="0">
            <a:spAutoFit/>
          </a:bodyPr>
          <a:lstStyle/>
          <a:p>
            <a:pPr defTabSz="686047">
              <a:lnSpc>
                <a:spcPct val="80000"/>
              </a:lnSpc>
            </a:pPr>
            <a:r>
              <a:rPr lang="en-US" sz="1600" dirty="0">
                <a:solidFill>
                  <a:srgbClr val="FFFFFF"/>
                </a:solidFill>
                <a:ea typeface="Segoe UI" pitchFamily="34" charset="0"/>
                <a:cs typeface="Segoe UI" pitchFamily="34" charset="0"/>
              </a:rPr>
              <a:t>Michael </a:t>
            </a:r>
          </a:p>
          <a:p>
            <a:pPr defTabSz="686047">
              <a:lnSpc>
                <a:spcPct val="80000"/>
              </a:lnSpc>
            </a:pPr>
            <a:r>
              <a:rPr lang="en-US" sz="1600" dirty="0">
                <a:solidFill>
                  <a:srgbClr val="FFFFFF"/>
                </a:solidFill>
                <a:ea typeface="Segoe UI" pitchFamily="34" charset="0"/>
                <a:cs typeface="Segoe UI" pitchFamily="34" charset="0"/>
              </a:rPr>
              <a:t>Makeyev</a:t>
            </a:r>
          </a:p>
        </p:txBody>
      </p:sp>
      <p:sp>
        <p:nvSpPr>
          <p:cNvPr id="15" name="TextBox 14"/>
          <p:cNvSpPr txBox="1"/>
          <p:nvPr userDrawn="1"/>
        </p:nvSpPr>
        <p:spPr>
          <a:xfrm>
            <a:off x="10493096" y="877756"/>
            <a:ext cx="2249351" cy="153888"/>
          </a:xfrm>
          <a:prstGeom prst="rect">
            <a:avLst/>
          </a:prstGeom>
          <a:noFill/>
        </p:spPr>
        <p:txBody>
          <a:bodyPr wrap="square" lIns="0" tIns="0" rIns="0" bIns="0" rtlCol="0">
            <a:spAutoFit/>
          </a:bodyPr>
          <a:lstStyle/>
          <a:p>
            <a:pPr defTabSz="686047"/>
            <a:r>
              <a:rPr lang="en-US" sz="1000" dirty="0">
                <a:solidFill>
                  <a:srgbClr val="FFFFFF"/>
                </a:solidFill>
                <a:cs typeface="Segoe UI Light"/>
              </a:rPr>
              <a:t>IT Partner</a:t>
            </a:r>
          </a:p>
        </p:txBody>
      </p:sp>
    </p:spTree>
    <p:extLst>
      <p:ext uri="{BB962C8B-B14F-4D97-AF65-F5344CB8AC3E}">
        <p14:creationId xmlns:p14="http://schemas.microsoft.com/office/powerpoint/2010/main" val="1079072104"/>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_Cover Slide with Photo">
    <p:spTree>
      <p:nvGrpSpPr>
        <p:cNvPr id="1" name=""/>
        <p:cNvGrpSpPr/>
        <p:nvPr/>
      </p:nvGrpSpPr>
      <p:grpSpPr>
        <a:xfrm>
          <a:off x="0" y="0"/>
          <a:ext cx="0" cy="0"/>
          <a:chOff x="0" y="0"/>
          <a:chExt cx="0" cy="0"/>
        </a:xfrm>
      </p:grpSpPr>
      <p:pic>
        <p:nvPicPr>
          <p:cNvPr id="18" name="Picture 17" descr="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11436" cy="6867144"/>
          </a:xfrm>
          <a:prstGeom prst="rect">
            <a:avLst/>
          </a:prstGeom>
        </p:spPr>
      </p:pic>
      <p:sp>
        <p:nvSpPr>
          <p:cNvPr id="19" name="TextBox 18"/>
          <p:cNvSpPr txBox="1"/>
          <p:nvPr userDrawn="1"/>
        </p:nvSpPr>
        <p:spPr>
          <a:xfrm>
            <a:off x="6857585" y="5870351"/>
            <a:ext cx="2428424" cy="402161"/>
          </a:xfrm>
          <a:prstGeom prst="rect">
            <a:avLst/>
          </a:prstGeom>
          <a:noFill/>
        </p:spPr>
        <p:txBody>
          <a:bodyPr wrap="square" lIns="0" tIns="0" rIns="0" bIns="0" rtlCol="0">
            <a:spAutoFit/>
          </a:bodyPr>
          <a:lstStyle/>
          <a:p>
            <a:pPr defTabSz="686047">
              <a:lnSpc>
                <a:spcPct val="80000"/>
              </a:lnSpc>
            </a:pPr>
            <a:r>
              <a:rPr lang="en-US" sz="1600" dirty="0">
                <a:solidFill>
                  <a:srgbClr val="FFFFFF"/>
                </a:solidFill>
                <a:ea typeface="Segoe UI" pitchFamily="34" charset="0"/>
                <a:cs typeface="Segoe UI" pitchFamily="34" charset="0"/>
              </a:rPr>
              <a:t>Nicki </a:t>
            </a:r>
          </a:p>
          <a:p>
            <a:pPr defTabSz="686047">
              <a:lnSpc>
                <a:spcPct val="80000"/>
              </a:lnSpc>
            </a:pPr>
            <a:r>
              <a:rPr lang="en-US" sz="1600" dirty="0">
                <a:solidFill>
                  <a:srgbClr val="FFFFFF"/>
                </a:solidFill>
                <a:ea typeface="Segoe UI" pitchFamily="34" charset="0"/>
                <a:cs typeface="Segoe UI" pitchFamily="34" charset="0"/>
              </a:rPr>
              <a:t>Page</a:t>
            </a:r>
          </a:p>
        </p:txBody>
      </p:sp>
      <p:sp>
        <p:nvSpPr>
          <p:cNvPr id="20" name="TextBox 19"/>
          <p:cNvSpPr txBox="1"/>
          <p:nvPr userDrawn="1"/>
        </p:nvSpPr>
        <p:spPr>
          <a:xfrm>
            <a:off x="6857585" y="6276215"/>
            <a:ext cx="2249351" cy="153888"/>
          </a:xfrm>
          <a:prstGeom prst="rect">
            <a:avLst/>
          </a:prstGeom>
          <a:noFill/>
        </p:spPr>
        <p:txBody>
          <a:bodyPr wrap="square" lIns="0" tIns="0" rIns="0" bIns="0" rtlCol="0">
            <a:spAutoFit/>
          </a:bodyPr>
          <a:lstStyle/>
          <a:p>
            <a:pPr defTabSz="686047"/>
            <a:r>
              <a:rPr lang="en-US" sz="1000" dirty="0">
                <a:solidFill>
                  <a:srgbClr val="FFFFFF"/>
                </a:solidFill>
                <a:cs typeface="Segoe UI Light"/>
              </a:rPr>
              <a:t>Breeze</a:t>
            </a:r>
          </a:p>
        </p:txBody>
      </p:sp>
      <p:sp>
        <p:nvSpPr>
          <p:cNvPr id="10" name="Rectangle 9"/>
          <p:cNvSpPr/>
          <p:nvPr userDrawn="1"/>
        </p:nvSpPr>
        <p:spPr bwMode="auto">
          <a:xfrm>
            <a:off x="0" y="1724526"/>
            <a:ext cx="6859880" cy="3432509"/>
          </a:xfrm>
          <a:prstGeom prst="rect">
            <a:avLst/>
          </a:prstGeom>
          <a:solidFill>
            <a:schemeClr val="accent2">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spc="-50" dirty="0">
              <a:gradFill>
                <a:gsLst>
                  <a:gs pos="0">
                    <a:srgbClr val="FFFFFF"/>
                  </a:gs>
                  <a:gs pos="100000">
                    <a:srgbClr val="FFFFFF"/>
                  </a:gs>
                </a:gsLst>
                <a:lin ang="5400000" scaled="0"/>
              </a:gradFill>
              <a:latin typeface="Segoe UI Light"/>
              <a:ea typeface="Segoe UI Light"/>
              <a:cs typeface="Segoe UI Light"/>
            </a:endParaRPr>
          </a:p>
        </p:txBody>
      </p:sp>
      <p:grpSp>
        <p:nvGrpSpPr>
          <p:cNvPr id="11" name="Group 10"/>
          <p:cNvGrpSpPr/>
          <p:nvPr userDrawn="1"/>
        </p:nvGrpSpPr>
        <p:grpSpPr>
          <a:xfrm>
            <a:off x="-2531" y="5149987"/>
            <a:ext cx="1720831" cy="1721380"/>
            <a:chOff x="-15900" y="4598105"/>
            <a:chExt cx="2258586" cy="2259895"/>
          </a:xfrm>
        </p:grpSpPr>
        <p:sp>
          <p:nvSpPr>
            <p:cNvPr id="16" name="Rectangle 15"/>
            <p:cNvSpPr/>
            <p:nvPr userDrawn="1"/>
          </p:nvSpPr>
          <p:spPr bwMode="auto">
            <a:xfrm>
              <a:off x="-15900" y="4598105"/>
              <a:ext cx="2258586" cy="225989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spc="-50" dirty="0">
                <a:gradFill>
                  <a:gsLst>
                    <a:gs pos="0">
                      <a:srgbClr val="FFFFFF"/>
                    </a:gs>
                    <a:gs pos="100000">
                      <a:srgbClr val="FFFFFF"/>
                    </a:gs>
                  </a:gsLst>
                  <a:lin ang="5400000" scaled="0"/>
                </a:gradFill>
                <a:latin typeface="Segoe UI Light"/>
                <a:ea typeface="Segoe UI Light"/>
                <a:cs typeface="Segoe UI Light"/>
              </a:endParaRPr>
            </a:p>
          </p:txBody>
        </p:sp>
        <p:pic>
          <p:nvPicPr>
            <p:cNvPr id="17" name="Picture 16" descr="CS_rgb_MPN_FullName-3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386" y="4714696"/>
              <a:ext cx="2078399" cy="2078399"/>
            </a:xfrm>
            <a:prstGeom prst="rect">
              <a:avLst/>
            </a:prstGeom>
          </p:spPr>
        </p:pic>
      </p:grpSp>
      <p:pic>
        <p:nvPicPr>
          <p:cNvPr id="21" name="Picture 20" descr="MSFT_logo_rgb_C-Wht_D.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53864" y="6073021"/>
            <a:ext cx="1342001" cy="493518"/>
          </a:xfrm>
          <a:prstGeom prst="rect">
            <a:avLst/>
          </a:prstGeom>
        </p:spPr>
      </p:pic>
      <p:sp>
        <p:nvSpPr>
          <p:cNvPr id="22" name="Text Placeholder 8"/>
          <p:cNvSpPr>
            <a:spLocks noGrp="1"/>
          </p:cNvSpPr>
          <p:nvPr>
            <p:ph type="body" sz="quarter" idx="11" hasCustomPrompt="1"/>
          </p:nvPr>
        </p:nvSpPr>
        <p:spPr>
          <a:xfrm>
            <a:off x="226883" y="2661854"/>
            <a:ext cx="6365556" cy="394980"/>
          </a:xfrm>
          <a:prstGeom prst="rect">
            <a:avLst/>
          </a:prstGeom>
        </p:spPr>
        <p:txBody>
          <a:bodyPr/>
          <a:lstStyle>
            <a:lvl1pPr marL="0" indent="0">
              <a:buNone/>
              <a:defRPr sz="2800" spc="-75" baseline="0">
                <a:solidFill>
                  <a:srgbClr val="FFFFFF"/>
                </a:solidFill>
                <a:latin typeface="Segoe UI Light"/>
                <a:cs typeface="Segoe UI Light"/>
              </a:defRPr>
            </a:lvl1pPr>
          </a:lstStyle>
          <a:p>
            <a:pPr lvl="0"/>
            <a:r>
              <a:rPr lang="en-US" dirty="0"/>
              <a:t>Speaker Title | Date</a:t>
            </a:r>
          </a:p>
        </p:txBody>
      </p:sp>
      <p:sp>
        <p:nvSpPr>
          <p:cNvPr id="23" name="Text Placeholder 5"/>
          <p:cNvSpPr>
            <a:spLocks noGrp="1"/>
          </p:cNvSpPr>
          <p:nvPr>
            <p:ph type="body" sz="quarter" idx="10"/>
          </p:nvPr>
        </p:nvSpPr>
        <p:spPr>
          <a:xfrm>
            <a:off x="226883" y="2034579"/>
            <a:ext cx="6365556" cy="564257"/>
          </a:xfrm>
          <a:prstGeom prst="rect">
            <a:avLst/>
          </a:prstGeom>
        </p:spPr>
        <p:txBody>
          <a:bodyPr anchor="t"/>
          <a:lstStyle>
            <a:lvl1pPr marL="0" indent="0">
              <a:lnSpc>
                <a:spcPct val="80000"/>
              </a:lnSpc>
              <a:buNone/>
              <a:defRPr sz="4400" i="0" spc="-100" baseline="0">
                <a:solidFill>
                  <a:srgbClr val="FFFFFF"/>
                </a:solidFill>
                <a:latin typeface="Segoe UI Light"/>
                <a:cs typeface="Segoe UI Light"/>
              </a:defRPr>
            </a:lvl1pPr>
          </a:lstStyle>
          <a:p>
            <a:pPr lvl="0"/>
            <a:endParaRPr lang="en-US" dirty="0"/>
          </a:p>
        </p:txBody>
      </p:sp>
    </p:spTree>
    <p:extLst>
      <p:ext uri="{BB962C8B-B14F-4D97-AF65-F5344CB8AC3E}">
        <p14:creationId xmlns:p14="http://schemas.microsoft.com/office/powerpoint/2010/main" val="1426349735"/>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over Slide without Photo">
    <p:bg>
      <p:bgPr>
        <a:solidFill>
          <a:schemeClr val="accent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1724526"/>
            <a:ext cx="6859880" cy="3432509"/>
          </a:xfrm>
          <a:prstGeom prst="rect">
            <a:avLst/>
          </a:prstGeom>
          <a:solidFill>
            <a:schemeClr val="accent2">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spc="-50" dirty="0">
              <a:gradFill>
                <a:gsLst>
                  <a:gs pos="0">
                    <a:srgbClr val="FFFFFF"/>
                  </a:gs>
                  <a:gs pos="100000">
                    <a:srgbClr val="FFFFFF"/>
                  </a:gs>
                </a:gsLst>
                <a:lin ang="5400000" scaled="0"/>
              </a:gradFill>
              <a:latin typeface="Segoe UI Light"/>
              <a:ea typeface="Segoe UI Light"/>
              <a:cs typeface="Segoe UI Light"/>
            </a:endParaRPr>
          </a:p>
        </p:txBody>
      </p:sp>
      <p:sp>
        <p:nvSpPr>
          <p:cNvPr id="13" name="Text Placeholder 8"/>
          <p:cNvSpPr>
            <a:spLocks noGrp="1"/>
          </p:cNvSpPr>
          <p:nvPr>
            <p:ph type="body" sz="quarter" idx="11" hasCustomPrompt="1"/>
          </p:nvPr>
        </p:nvSpPr>
        <p:spPr>
          <a:xfrm>
            <a:off x="226883" y="2661854"/>
            <a:ext cx="6365556" cy="394980"/>
          </a:xfrm>
          <a:prstGeom prst="rect">
            <a:avLst/>
          </a:prstGeom>
        </p:spPr>
        <p:txBody>
          <a:bodyPr/>
          <a:lstStyle>
            <a:lvl1pPr marL="0" indent="0">
              <a:buNone/>
              <a:defRPr sz="2800" spc="-75" baseline="0">
                <a:solidFill>
                  <a:srgbClr val="FFFFFF"/>
                </a:solidFill>
                <a:latin typeface="Segoe UI Light"/>
                <a:cs typeface="Segoe UI Light"/>
              </a:defRPr>
            </a:lvl1pPr>
          </a:lstStyle>
          <a:p>
            <a:pPr lvl="0"/>
            <a:r>
              <a:rPr lang="en-US" dirty="0"/>
              <a:t>Speaker Title | Date</a:t>
            </a:r>
          </a:p>
        </p:txBody>
      </p:sp>
      <p:pic>
        <p:nvPicPr>
          <p:cNvPr id="14" name="Picture 13" descr="MSFT_logo_rgb_C-Wht_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3864" y="6073021"/>
            <a:ext cx="1342001" cy="493518"/>
          </a:xfrm>
          <a:prstGeom prst="rect">
            <a:avLst/>
          </a:prstGeom>
        </p:spPr>
      </p:pic>
      <p:sp>
        <p:nvSpPr>
          <p:cNvPr id="15" name="Text Placeholder 5"/>
          <p:cNvSpPr>
            <a:spLocks noGrp="1"/>
          </p:cNvSpPr>
          <p:nvPr>
            <p:ph type="body" sz="quarter" idx="10"/>
          </p:nvPr>
        </p:nvSpPr>
        <p:spPr>
          <a:xfrm>
            <a:off x="226883" y="2034579"/>
            <a:ext cx="6365556" cy="564257"/>
          </a:xfrm>
          <a:prstGeom prst="rect">
            <a:avLst/>
          </a:prstGeom>
        </p:spPr>
        <p:txBody>
          <a:bodyPr anchor="t"/>
          <a:lstStyle>
            <a:lvl1pPr marL="0" indent="0">
              <a:lnSpc>
                <a:spcPct val="80000"/>
              </a:lnSpc>
              <a:buNone/>
              <a:defRPr sz="4400" i="0" spc="-100" baseline="0">
                <a:solidFill>
                  <a:srgbClr val="FFFFFF"/>
                </a:solidFill>
                <a:latin typeface="Segoe UI Light"/>
                <a:cs typeface="Segoe UI Light"/>
              </a:defRPr>
            </a:lvl1pPr>
          </a:lstStyle>
          <a:p>
            <a:pPr lvl="0"/>
            <a:endParaRPr lang="en-US" dirty="0"/>
          </a:p>
        </p:txBody>
      </p:sp>
      <p:grpSp>
        <p:nvGrpSpPr>
          <p:cNvPr id="18" name="Group 17"/>
          <p:cNvGrpSpPr/>
          <p:nvPr userDrawn="1"/>
        </p:nvGrpSpPr>
        <p:grpSpPr>
          <a:xfrm>
            <a:off x="1" y="0"/>
            <a:ext cx="1720831" cy="1721380"/>
            <a:chOff x="-15900" y="4598105"/>
            <a:chExt cx="2258586" cy="2259895"/>
          </a:xfrm>
        </p:grpSpPr>
        <p:sp>
          <p:nvSpPr>
            <p:cNvPr id="19" name="Rectangle 18"/>
            <p:cNvSpPr/>
            <p:nvPr userDrawn="1"/>
          </p:nvSpPr>
          <p:spPr bwMode="auto">
            <a:xfrm>
              <a:off x="-15900" y="4598105"/>
              <a:ext cx="2258586" cy="225989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spc="-50" dirty="0">
                <a:gradFill>
                  <a:gsLst>
                    <a:gs pos="0">
                      <a:srgbClr val="FFFFFF"/>
                    </a:gs>
                    <a:gs pos="100000">
                      <a:srgbClr val="FFFFFF"/>
                    </a:gs>
                  </a:gsLst>
                  <a:lin ang="5400000" scaled="0"/>
                </a:gradFill>
                <a:latin typeface="Segoe UI Light"/>
                <a:ea typeface="Segoe UI Light"/>
                <a:cs typeface="Segoe UI Light"/>
              </a:endParaRPr>
            </a:p>
          </p:txBody>
        </p:sp>
        <p:pic>
          <p:nvPicPr>
            <p:cNvPr id="20" name="Picture 19" descr="CS_rgb_MPN_FullName-3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610951"/>
              <a:ext cx="2078399" cy="2078399"/>
            </a:xfrm>
            <a:prstGeom prst="rect">
              <a:avLst/>
            </a:prstGeom>
          </p:spPr>
        </p:pic>
      </p:grpSp>
    </p:spTree>
    <p:extLst>
      <p:ext uri="{BB962C8B-B14F-4D97-AF65-F5344CB8AC3E}">
        <p14:creationId xmlns:p14="http://schemas.microsoft.com/office/powerpoint/2010/main" val="730547847"/>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7_Blank Color 1 Layout">
    <p:bg>
      <p:bgPr>
        <a:solidFill>
          <a:srgbClr val="008272"/>
        </a:solidFill>
        <a:effectLst/>
      </p:bgPr>
    </p:bg>
    <p:spTree>
      <p:nvGrpSpPr>
        <p:cNvPr id="1" name=""/>
        <p:cNvGrpSpPr/>
        <p:nvPr/>
      </p:nvGrpSpPr>
      <p:grpSpPr>
        <a:xfrm>
          <a:off x="0" y="0"/>
          <a:ext cx="0" cy="0"/>
          <a:chOff x="0" y="0"/>
          <a:chExt cx="0" cy="0"/>
        </a:xfrm>
      </p:grpSpPr>
      <p:pic>
        <p:nvPicPr>
          <p:cNvPr id="4" name="Picture 3" descr="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11436" cy="6867144"/>
          </a:xfrm>
          <a:prstGeom prst="rect">
            <a:avLst/>
          </a:prstGeom>
        </p:spPr>
      </p:pic>
      <p:sp>
        <p:nvSpPr>
          <p:cNvPr id="7" name="Rectangle 6"/>
          <p:cNvSpPr/>
          <p:nvPr userDrawn="1"/>
        </p:nvSpPr>
        <p:spPr>
          <a:xfrm>
            <a:off x="0" y="0"/>
            <a:ext cx="6044183" cy="6858000"/>
          </a:xfrm>
          <a:prstGeom prst="rect">
            <a:avLst/>
          </a:pr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6047"/>
            <a:endParaRPr lang="en-US" sz="1400" dirty="0">
              <a:solidFill>
                <a:srgbClr val="FFFFFF"/>
              </a:solidFill>
              <a:latin typeface="Segoe UI Light"/>
            </a:endParaRPr>
          </a:p>
        </p:txBody>
      </p:sp>
      <p:sp>
        <p:nvSpPr>
          <p:cNvPr id="8" name="Text Placeholder 5"/>
          <p:cNvSpPr>
            <a:spLocks noGrp="1"/>
          </p:cNvSpPr>
          <p:nvPr>
            <p:ph type="body" sz="quarter" idx="12" hasCustomPrompt="1"/>
          </p:nvPr>
        </p:nvSpPr>
        <p:spPr>
          <a:xfrm>
            <a:off x="290588" y="2861867"/>
            <a:ext cx="5419292" cy="1105944"/>
          </a:xfrm>
          <a:prstGeom prst="rect">
            <a:avLst/>
          </a:prstGeom>
        </p:spPr>
        <p:txBody>
          <a:bodyPr anchor="ctr"/>
          <a:lstStyle>
            <a:lvl1pPr marL="0" indent="0">
              <a:lnSpc>
                <a:spcPct val="80000"/>
              </a:lnSpc>
              <a:buNone/>
              <a:defRPr sz="4400" i="0" spc="-100" baseline="0">
                <a:solidFill>
                  <a:srgbClr val="FFFFFF"/>
                </a:solidFill>
                <a:latin typeface="Segoe UI Light"/>
                <a:cs typeface="Segoe UI Light"/>
              </a:defRPr>
            </a:lvl1pPr>
          </a:lstStyle>
          <a:p>
            <a:pPr lvl="0"/>
            <a:r>
              <a:rPr lang="en-US" dirty="0"/>
              <a:t>Use this slide as           a transition</a:t>
            </a:r>
          </a:p>
        </p:txBody>
      </p:sp>
      <p:sp>
        <p:nvSpPr>
          <p:cNvPr id="5" name="TextBox 4"/>
          <p:cNvSpPr txBox="1"/>
          <p:nvPr userDrawn="1"/>
        </p:nvSpPr>
        <p:spPr>
          <a:xfrm>
            <a:off x="6775790" y="937724"/>
            <a:ext cx="2428424" cy="402161"/>
          </a:xfrm>
          <a:prstGeom prst="rect">
            <a:avLst/>
          </a:prstGeom>
          <a:noFill/>
        </p:spPr>
        <p:txBody>
          <a:bodyPr wrap="square" lIns="0" tIns="0" rIns="0" bIns="0" rtlCol="0">
            <a:spAutoFit/>
          </a:bodyPr>
          <a:lstStyle/>
          <a:p>
            <a:pPr defTabSz="686047">
              <a:lnSpc>
                <a:spcPct val="80000"/>
              </a:lnSpc>
            </a:pPr>
            <a:r>
              <a:rPr lang="en-US" sz="1600" dirty="0">
                <a:solidFill>
                  <a:srgbClr val="969696">
                    <a:lumMod val="75000"/>
                  </a:srgbClr>
                </a:solidFill>
                <a:ea typeface="Segoe UI" pitchFamily="34" charset="0"/>
                <a:cs typeface="Segoe UI" pitchFamily="34" charset="0"/>
              </a:rPr>
              <a:t>Anita </a:t>
            </a:r>
          </a:p>
          <a:p>
            <a:pPr defTabSz="686047">
              <a:lnSpc>
                <a:spcPct val="80000"/>
              </a:lnSpc>
            </a:pPr>
            <a:r>
              <a:rPr lang="en-US" sz="1600" dirty="0">
                <a:solidFill>
                  <a:srgbClr val="969696">
                    <a:lumMod val="75000"/>
                  </a:srgbClr>
                </a:solidFill>
                <a:ea typeface="Segoe UI" pitchFamily="34" charset="0"/>
                <a:cs typeface="Segoe UI" pitchFamily="34" charset="0"/>
              </a:rPr>
              <a:t>Potgieter</a:t>
            </a:r>
          </a:p>
        </p:txBody>
      </p:sp>
      <p:sp>
        <p:nvSpPr>
          <p:cNvPr id="6" name="TextBox 5"/>
          <p:cNvSpPr txBox="1"/>
          <p:nvPr userDrawn="1"/>
        </p:nvSpPr>
        <p:spPr>
          <a:xfrm>
            <a:off x="6775790" y="1325325"/>
            <a:ext cx="2249351" cy="153888"/>
          </a:xfrm>
          <a:prstGeom prst="rect">
            <a:avLst/>
          </a:prstGeom>
          <a:noFill/>
        </p:spPr>
        <p:txBody>
          <a:bodyPr wrap="square" lIns="0" tIns="0" rIns="0" bIns="0" rtlCol="0">
            <a:spAutoFit/>
          </a:bodyPr>
          <a:lstStyle/>
          <a:p>
            <a:pPr defTabSz="686047"/>
            <a:r>
              <a:rPr lang="en-US" sz="1000" dirty="0">
                <a:solidFill>
                  <a:srgbClr val="969696">
                    <a:lumMod val="75000"/>
                  </a:srgbClr>
                </a:solidFill>
                <a:cs typeface="Segoe UI Light"/>
              </a:rPr>
              <a:t>Foxit</a:t>
            </a:r>
          </a:p>
        </p:txBody>
      </p:sp>
      <p:sp>
        <p:nvSpPr>
          <p:cNvPr id="9" name="TextBox 8"/>
          <p:cNvSpPr txBox="1"/>
          <p:nvPr userDrawn="1"/>
        </p:nvSpPr>
        <p:spPr>
          <a:xfrm>
            <a:off x="11025428" y="354486"/>
            <a:ext cx="2428424" cy="402161"/>
          </a:xfrm>
          <a:prstGeom prst="rect">
            <a:avLst/>
          </a:prstGeom>
          <a:noFill/>
        </p:spPr>
        <p:txBody>
          <a:bodyPr wrap="square" lIns="0" tIns="0" rIns="0" bIns="0" rtlCol="0">
            <a:spAutoFit/>
          </a:bodyPr>
          <a:lstStyle/>
          <a:p>
            <a:pPr defTabSz="686047">
              <a:lnSpc>
                <a:spcPct val="80000"/>
              </a:lnSpc>
            </a:pPr>
            <a:r>
              <a:rPr lang="en-US" sz="1600" dirty="0">
                <a:solidFill>
                  <a:srgbClr val="FFFFFF"/>
                </a:solidFill>
                <a:ea typeface="Segoe UI" pitchFamily="34" charset="0"/>
                <a:cs typeface="Segoe UI" pitchFamily="34" charset="0"/>
              </a:rPr>
              <a:t>Marnus </a:t>
            </a:r>
          </a:p>
          <a:p>
            <a:pPr defTabSz="686047">
              <a:lnSpc>
                <a:spcPct val="80000"/>
              </a:lnSpc>
            </a:pPr>
            <a:r>
              <a:rPr lang="en-US" sz="1600" dirty="0">
                <a:solidFill>
                  <a:srgbClr val="FFFFFF"/>
                </a:solidFill>
                <a:ea typeface="Segoe UI" pitchFamily="34" charset="0"/>
                <a:cs typeface="Segoe UI" pitchFamily="34" charset="0"/>
              </a:rPr>
              <a:t>Viljoen</a:t>
            </a:r>
          </a:p>
        </p:txBody>
      </p:sp>
      <p:sp>
        <p:nvSpPr>
          <p:cNvPr id="10" name="TextBox 9"/>
          <p:cNvSpPr txBox="1"/>
          <p:nvPr userDrawn="1"/>
        </p:nvSpPr>
        <p:spPr>
          <a:xfrm>
            <a:off x="11025429" y="769490"/>
            <a:ext cx="2249351" cy="153888"/>
          </a:xfrm>
          <a:prstGeom prst="rect">
            <a:avLst/>
          </a:prstGeom>
          <a:noFill/>
        </p:spPr>
        <p:txBody>
          <a:bodyPr wrap="square" lIns="0" tIns="0" rIns="0" bIns="0" rtlCol="0">
            <a:spAutoFit/>
          </a:bodyPr>
          <a:lstStyle/>
          <a:p>
            <a:pPr defTabSz="686047"/>
            <a:r>
              <a:rPr lang="en-US" sz="1000" dirty="0">
                <a:solidFill>
                  <a:srgbClr val="FFFFFF"/>
                </a:solidFill>
                <a:cs typeface="Segoe UI Light"/>
              </a:rPr>
              <a:t>Foxit</a:t>
            </a:r>
          </a:p>
        </p:txBody>
      </p:sp>
    </p:spTree>
    <p:extLst>
      <p:ext uri="{BB962C8B-B14F-4D97-AF65-F5344CB8AC3E}">
        <p14:creationId xmlns:p14="http://schemas.microsoft.com/office/powerpoint/2010/main" val="2063805966"/>
      </p:ext>
    </p:extLst>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11436" cy="6867144"/>
          </a:xfrm>
          <a:prstGeom prst="rect">
            <a:avLst/>
          </a:prstGeom>
        </p:spPr>
      </p:pic>
      <p:sp>
        <p:nvSpPr>
          <p:cNvPr id="4" name="Rectangle 3"/>
          <p:cNvSpPr/>
          <p:nvPr userDrawn="1"/>
        </p:nvSpPr>
        <p:spPr>
          <a:xfrm>
            <a:off x="0" y="0"/>
            <a:ext cx="6057555" cy="6858000"/>
          </a:xfrm>
          <a:prstGeom prst="rect">
            <a:avLst/>
          </a:prstGeom>
          <a:solidFill>
            <a:srgbClr val="7FBA00">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6047"/>
            <a:endParaRPr lang="en-US" sz="1400" dirty="0">
              <a:solidFill>
                <a:srgbClr val="FFFFFF"/>
              </a:solidFill>
              <a:latin typeface="Segoe UI Light"/>
            </a:endParaRPr>
          </a:p>
        </p:txBody>
      </p:sp>
      <p:pic>
        <p:nvPicPr>
          <p:cNvPr id="5" name="Picture 4" descr="CS_rgb_MPN_FullName-2_Wht.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7599" b="49730"/>
          <a:stretch/>
        </p:blipFill>
        <p:spPr>
          <a:xfrm>
            <a:off x="10295781" y="5965137"/>
            <a:ext cx="1721796" cy="597589"/>
          </a:xfrm>
          <a:prstGeom prst="rect">
            <a:avLst/>
          </a:prstGeom>
        </p:spPr>
      </p:pic>
      <p:sp>
        <p:nvSpPr>
          <p:cNvPr id="6" name="Title 1"/>
          <p:cNvSpPr>
            <a:spLocks noGrp="1"/>
          </p:cNvSpPr>
          <p:nvPr>
            <p:ph type="title" hasCustomPrompt="1"/>
          </p:nvPr>
        </p:nvSpPr>
        <p:spPr>
          <a:xfrm>
            <a:off x="308237" y="312649"/>
            <a:ext cx="5294668" cy="451406"/>
          </a:xfrm>
          <a:prstGeom prst="rect">
            <a:avLst/>
          </a:prstGeom>
        </p:spPr>
        <p:txBody>
          <a:bodyPr/>
          <a:lstStyle>
            <a:lvl1pPr>
              <a:defRPr>
                <a:solidFill>
                  <a:srgbClr val="FFFFFF"/>
                </a:solidFill>
              </a:defRPr>
            </a:lvl1pPr>
          </a:lstStyle>
          <a:p>
            <a:r>
              <a:rPr lang="en-US" dirty="0"/>
              <a:t>Click to add text</a:t>
            </a:r>
          </a:p>
        </p:txBody>
      </p:sp>
      <p:sp>
        <p:nvSpPr>
          <p:cNvPr id="8" name="TextBox 7"/>
          <p:cNvSpPr txBox="1"/>
          <p:nvPr userDrawn="1"/>
        </p:nvSpPr>
        <p:spPr>
          <a:xfrm>
            <a:off x="10280926" y="402116"/>
            <a:ext cx="2428424" cy="402161"/>
          </a:xfrm>
          <a:prstGeom prst="rect">
            <a:avLst/>
          </a:prstGeom>
          <a:noFill/>
        </p:spPr>
        <p:txBody>
          <a:bodyPr wrap="square" lIns="0" tIns="0" rIns="0" bIns="0" rtlCol="0">
            <a:spAutoFit/>
          </a:bodyPr>
          <a:lstStyle/>
          <a:p>
            <a:pPr defTabSz="686047">
              <a:lnSpc>
                <a:spcPct val="80000"/>
              </a:lnSpc>
            </a:pPr>
            <a:r>
              <a:rPr lang="en-US" sz="1600" dirty="0">
                <a:solidFill>
                  <a:srgbClr val="717171"/>
                </a:solidFill>
                <a:ea typeface="Segoe UI" pitchFamily="34" charset="0"/>
                <a:cs typeface="Segoe UI" pitchFamily="34" charset="0"/>
              </a:rPr>
              <a:t>Christopher </a:t>
            </a:r>
          </a:p>
          <a:p>
            <a:pPr defTabSz="686047">
              <a:lnSpc>
                <a:spcPct val="80000"/>
              </a:lnSpc>
            </a:pPr>
            <a:r>
              <a:rPr lang="en-US" sz="1600" dirty="0">
                <a:solidFill>
                  <a:srgbClr val="717171"/>
                </a:solidFill>
                <a:ea typeface="Segoe UI" pitchFamily="34" charset="0"/>
                <a:cs typeface="Segoe UI" pitchFamily="34" charset="0"/>
              </a:rPr>
              <a:t>Hertz</a:t>
            </a:r>
          </a:p>
        </p:txBody>
      </p:sp>
      <p:sp>
        <p:nvSpPr>
          <p:cNvPr id="9" name="TextBox 8"/>
          <p:cNvSpPr txBox="1"/>
          <p:nvPr userDrawn="1"/>
        </p:nvSpPr>
        <p:spPr>
          <a:xfrm>
            <a:off x="10280926" y="780572"/>
            <a:ext cx="2249351" cy="153888"/>
          </a:xfrm>
          <a:prstGeom prst="rect">
            <a:avLst/>
          </a:prstGeom>
          <a:noFill/>
        </p:spPr>
        <p:txBody>
          <a:bodyPr wrap="square" lIns="0" tIns="0" rIns="0" bIns="0" rtlCol="0">
            <a:spAutoFit/>
          </a:bodyPr>
          <a:lstStyle/>
          <a:p>
            <a:pPr defTabSz="686047"/>
            <a:r>
              <a:rPr lang="en-US" sz="1000" dirty="0">
                <a:solidFill>
                  <a:srgbClr val="717171"/>
                </a:solidFill>
                <a:cs typeface="Segoe UI Light"/>
              </a:rPr>
              <a:t>New Signature</a:t>
            </a:r>
          </a:p>
        </p:txBody>
      </p:sp>
    </p:spTree>
    <p:extLst>
      <p:ext uri="{BB962C8B-B14F-4D97-AF65-F5344CB8AC3E}">
        <p14:creationId xmlns:p14="http://schemas.microsoft.com/office/powerpoint/2010/main" val="3319418391"/>
      </p:ext>
    </p:extLst>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Full Color Transition 1">
    <p:bg>
      <p:bgPr>
        <a:solidFill>
          <a:srgbClr val="008272"/>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p:nvPr>
        </p:nvSpPr>
        <p:spPr>
          <a:xfrm>
            <a:off x="336812" y="2568326"/>
            <a:ext cx="11231365" cy="564257"/>
          </a:xfrm>
          <a:prstGeom prst="rect">
            <a:avLst/>
          </a:prstGeom>
        </p:spPr>
        <p:txBody>
          <a:bodyPr anchor="b"/>
          <a:lstStyle>
            <a:lvl1pPr marL="0" indent="0">
              <a:lnSpc>
                <a:spcPct val="80000"/>
              </a:lnSpc>
              <a:buNone/>
              <a:defRPr sz="4400" i="0" spc="-100" baseline="0">
                <a:solidFill>
                  <a:srgbClr val="FFFFFF"/>
                </a:solidFill>
                <a:latin typeface="Segoe UI Light"/>
                <a:cs typeface="Segoe UI Light"/>
              </a:defRPr>
            </a:lvl1pPr>
          </a:lstStyle>
          <a:p>
            <a:pPr lvl="0"/>
            <a:endParaRPr lang="en-US" dirty="0"/>
          </a:p>
        </p:txBody>
      </p:sp>
      <p:sp>
        <p:nvSpPr>
          <p:cNvPr id="3" name="Text Placeholder 8"/>
          <p:cNvSpPr>
            <a:spLocks noGrp="1"/>
          </p:cNvSpPr>
          <p:nvPr>
            <p:ph type="body" sz="quarter" idx="11" hasCustomPrompt="1"/>
          </p:nvPr>
        </p:nvSpPr>
        <p:spPr>
          <a:xfrm>
            <a:off x="336812" y="3231525"/>
            <a:ext cx="7515594" cy="451406"/>
          </a:xfrm>
          <a:prstGeom prst="rect">
            <a:avLst/>
          </a:prstGeom>
        </p:spPr>
        <p:txBody>
          <a:bodyPr/>
          <a:lstStyle>
            <a:lvl1pPr marL="0" indent="0">
              <a:buNone/>
              <a:defRPr spc="-75" baseline="0">
                <a:solidFill>
                  <a:srgbClr val="FFFFFF"/>
                </a:solidFill>
                <a:latin typeface="Segoe UI Light"/>
                <a:cs typeface="Segoe UI Light"/>
              </a:defRPr>
            </a:lvl1pPr>
          </a:lstStyle>
          <a:p>
            <a:pPr lvl="0"/>
            <a:r>
              <a:rPr lang="en-US" dirty="0"/>
              <a:t>Subhead</a:t>
            </a:r>
          </a:p>
        </p:txBody>
      </p:sp>
      <p:pic>
        <p:nvPicPr>
          <p:cNvPr id="5" name="Picture 4" descr="CS_rgb_MPN_FullName-2_W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7599" b="49730"/>
          <a:stretch/>
        </p:blipFill>
        <p:spPr>
          <a:xfrm>
            <a:off x="10295781" y="5965137"/>
            <a:ext cx="1721796" cy="597589"/>
          </a:xfrm>
          <a:prstGeom prst="rect">
            <a:avLst/>
          </a:prstGeom>
        </p:spPr>
      </p:pic>
    </p:spTree>
    <p:extLst>
      <p:ext uri="{BB962C8B-B14F-4D97-AF65-F5344CB8AC3E}">
        <p14:creationId xmlns:p14="http://schemas.microsoft.com/office/powerpoint/2010/main" val="1565931754"/>
      </p:ext>
    </p:extLst>
  </p:cSld>
  <p:clrMapOvr>
    <a:masterClrMapping/>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Full Color Transition 1">
    <p:bg>
      <p:bgPr>
        <a:solidFill>
          <a:schemeClr val="accent3"/>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p:nvPr>
        </p:nvSpPr>
        <p:spPr>
          <a:xfrm>
            <a:off x="336812" y="2568326"/>
            <a:ext cx="11231365" cy="564257"/>
          </a:xfrm>
          <a:prstGeom prst="rect">
            <a:avLst/>
          </a:prstGeom>
        </p:spPr>
        <p:txBody>
          <a:bodyPr anchor="b"/>
          <a:lstStyle>
            <a:lvl1pPr marL="0" indent="0">
              <a:lnSpc>
                <a:spcPct val="80000"/>
              </a:lnSpc>
              <a:buNone/>
              <a:defRPr sz="4400" i="0" spc="-100" baseline="0">
                <a:solidFill>
                  <a:srgbClr val="FFFFFF"/>
                </a:solidFill>
                <a:latin typeface="Segoe UI Light"/>
                <a:cs typeface="Segoe UI Light"/>
              </a:defRPr>
            </a:lvl1pPr>
          </a:lstStyle>
          <a:p>
            <a:pPr lvl="0"/>
            <a:endParaRPr lang="en-US" dirty="0"/>
          </a:p>
        </p:txBody>
      </p:sp>
      <p:sp>
        <p:nvSpPr>
          <p:cNvPr id="3" name="Text Placeholder 8"/>
          <p:cNvSpPr>
            <a:spLocks noGrp="1"/>
          </p:cNvSpPr>
          <p:nvPr>
            <p:ph type="body" sz="quarter" idx="11" hasCustomPrompt="1"/>
          </p:nvPr>
        </p:nvSpPr>
        <p:spPr>
          <a:xfrm>
            <a:off x="336812" y="3231525"/>
            <a:ext cx="7515594" cy="451406"/>
          </a:xfrm>
          <a:prstGeom prst="rect">
            <a:avLst/>
          </a:prstGeom>
        </p:spPr>
        <p:txBody>
          <a:bodyPr/>
          <a:lstStyle>
            <a:lvl1pPr marL="0" indent="0">
              <a:buNone/>
              <a:defRPr spc="-75" baseline="0">
                <a:solidFill>
                  <a:srgbClr val="FFFFFF"/>
                </a:solidFill>
                <a:latin typeface="Segoe UI Light"/>
                <a:cs typeface="Segoe UI Light"/>
              </a:defRPr>
            </a:lvl1pPr>
          </a:lstStyle>
          <a:p>
            <a:pPr lvl="0"/>
            <a:r>
              <a:rPr lang="en-US" dirty="0"/>
              <a:t>Subhead</a:t>
            </a:r>
          </a:p>
        </p:txBody>
      </p:sp>
      <p:pic>
        <p:nvPicPr>
          <p:cNvPr id="5" name="Picture 4" descr="CS_rgb_MPN_FullName-2_W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7599" b="49730"/>
          <a:stretch/>
        </p:blipFill>
        <p:spPr>
          <a:xfrm>
            <a:off x="10295781" y="5965137"/>
            <a:ext cx="1721796" cy="597589"/>
          </a:xfrm>
          <a:prstGeom prst="rect">
            <a:avLst/>
          </a:prstGeom>
        </p:spPr>
      </p:pic>
    </p:spTree>
    <p:extLst>
      <p:ext uri="{BB962C8B-B14F-4D97-AF65-F5344CB8AC3E}">
        <p14:creationId xmlns:p14="http://schemas.microsoft.com/office/powerpoint/2010/main" val="820865290"/>
      </p:ext>
    </p:extLst>
  </p:cSld>
  <p:clrMapOvr>
    <a:masterClrMapping/>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Full Color Transition 2">
    <p:bg>
      <p:bgPr>
        <a:solidFill>
          <a:schemeClr val="accent2"/>
        </a:solid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336812" y="2568326"/>
            <a:ext cx="11231365" cy="564257"/>
          </a:xfrm>
          <a:prstGeom prst="rect">
            <a:avLst/>
          </a:prstGeom>
        </p:spPr>
        <p:txBody>
          <a:bodyPr anchor="b"/>
          <a:lstStyle>
            <a:lvl1pPr marL="0" indent="0">
              <a:lnSpc>
                <a:spcPct val="80000"/>
              </a:lnSpc>
              <a:buNone/>
              <a:defRPr sz="4400" i="0" spc="-100" baseline="0">
                <a:solidFill>
                  <a:srgbClr val="FFFFFF"/>
                </a:solidFill>
                <a:latin typeface="Segoe UI Light"/>
                <a:cs typeface="Segoe UI Light"/>
              </a:defRPr>
            </a:lvl1pPr>
          </a:lstStyle>
          <a:p>
            <a:pPr lvl="0"/>
            <a:endParaRPr lang="en-US" dirty="0"/>
          </a:p>
        </p:txBody>
      </p:sp>
      <p:sp>
        <p:nvSpPr>
          <p:cNvPr id="4" name="Text Placeholder 8"/>
          <p:cNvSpPr>
            <a:spLocks noGrp="1"/>
          </p:cNvSpPr>
          <p:nvPr>
            <p:ph type="body" sz="quarter" idx="11" hasCustomPrompt="1"/>
          </p:nvPr>
        </p:nvSpPr>
        <p:spPr>
          <a:xfrm>
            <a:off x="336812" y="3231525"/>
            <a:ext cx="7515594" cy="451406"/>
          </a:xfrm>
          <a:prstGeom prst="rect">
            <a:avLst/>
          </a:prstGeom>
        </p:spPr>
        <p:txBody>
          <a:bodyPr/>
          <a:lstStyle>
            <a:lvl1pPr marL="0" indent="0">
              <a:buNone/>
              <a:defRPr spc="-75" baseline="0">
                <a:solidFill>
                  <a:srgbClr val="FFFFFF"/>
                </a:solidFill>
                <a:latin typeface="Segoe UI Light"/>
                <a:cs typeface="Segoe UI Light"/>
              </a:defRPr>
            </a:lvl1pPr>
          </a:lstStyle>
          <a:p>
            <a:pPr lvl="0"/>
            <a:r>
              <a:rPr lang="en-US" dirty="0"/>
              <a:t>Subhead</a:t>
            </a:r>
          </a:p>
        </p:txBody>
      </p:sp>
      <p:pic>
        <p:nvPicPr>
          <p:cNvPr id="5" name="Picture 4" descr="CS_rgb_MPN_FullName-2_W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7599" b="49730"/>
          <a:stretch/>
        </p:blipFill>
        <p:spPr>
          <a:xfrm>
            <a:off x="10295781" y="5965137"/>
            <a:ext cx="1721796" cy="597589"/>
          </a:xfrm>
          <a:prstGeom prst="rect">
            <a:avLst/>
          </a:prstGeom>
        </p:spPr>
      </p:pic>
    </p:spTree>
    <p:extLst>
      <p:ext uri="{BB962C8B-B14F-4D97-AF65-F5344CB8AC3E}">
        <p14:creationId xmlns:p14="http://schemas.microsoft.com/office/powerpoint/2010/main" val="3401784320"/>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2_Full Color Transition 1">
    <p:bg>
      <p:bgPr>
        <a:solidFill>
          <a:srgbClr val="505050"/>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p:nvPr>
        </p:nvSpPr>
        <p:spPr>
          <a:xfrm>
            <a:off x="336812" y="2568326"/>
            <a:ext cx="11231365" cy="564257"/>
          </a:xfrm>
          <a:prstGeom prst="rect">
            <a:avLst/>
          </a:prstGeom>
        </p:spPr>
        <p:txBody>
          <a:bodyPr anchor="b"/>
          <a:lstStyle>
            <a:lvl1pPr marL="0" indent="0">
              <a:lnSpc>
                <a:spcPct val="80000"/>
              </a:lnSpc>
              <a:buNone/>
              <a:defRPr sz="4400" i="0" spc="-100" baseline="0">
                <a:solidFill>
                  <a:srgbClr val="FFFFFF"/>
                </a:solidFill>
                <a:latin typeface="Segoe UI Light"/>
                <a:cs typeface="Segoe UI Light"/>
              </a:defRPr>
            </a:lvl1pPr>
          </a:lstStyle>
          <a:p>
            <a:pPr lvl="0"/>
            <a:endParaRPr lang="en-US" dirty="0"/>
          </a:p>
        </p:txBody>
      </p:sp>
      <p:sp>
        <p:nvSpPr>
          <p:cNvPr id="3" name="Text Placeholder 8"/>
          <p:cNvSpPr>
            <a:spLocks noGrp="1"/>
          </p:cNvSpPr>
          <p:nvPr>
            <p:ph type="body" sz="quarter" idx="11" hasCustomPrompt="1"/>
          </p:nvPr>
        </p:nvSpPr>
        <p:spPr>
          <a:xfrm>
            <a:off x="336812" y="3231525"/>
            <a:ext cx="7515594" cy="451406"/>
          </a:xfrm>
          <a:prstGeom prst="rect">
            <a:avLst/>
          </a:prstGeom>
        </p:spPr>
        <p:txBody>
          <a:bodyPr/>
          <a:lstStyle>
            <a:lvl1pPr marL="0" indent="0">
              <a:buNone/>
              <a:defRPr spc="-75" baseline="0">
                <a:solidFill>
                  <a:srgbClr val="FFFFFF"/>
                </a:solidFill>
                <a:latin typeface="Segoe UI Light"/>
                <a:cs typeface="Segoe UI Light"/>
              </a:defRPr>
            </a:lvl1pPr>
          </a:lstStyle>
          <a:p>
            <a:pPr lvl="0"/>
            <a:r>
              <a:rPr lang="en-US" dirty="0"/>
              <a:t>Subhead</a:t>
            </a:r>
          </a:p>
        </p:txBody>
      </p:sp>
      <p:pic>
        <p:nvPicPr>
          <p:cNvPr id="5" name="Picture 4" descr="CS_rgb_MPN_FullName-2_W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7599" b="49730"/>
          <a:stretch/>
        </p:blipFill>
        <p:spPr>
          <a:xfrm>
            <a:off x="10295781" y="5965137"/>
            <a:ext cx="1721796" cy="597589"/>
          </a:xfrm>
          <a:prstGeom prst="rect">
            <a:avLst/>
          </a:prstGeom>
        </p:spPr>
      </p:pic>
    </p:spTree>
    <p:extLst>
      <p:ext uri="{BB962C8B-B14F-4D97-AF65-F5344CB8AC3E}">
        <p14:creationId xmlns:p14="http://schemas.microsoft.com/office/powerpoint/2010/main" val="1337696220"/>
      </p:ext>
    </p:extLst>
  </p:cSld>
  <p:clrMapOvr>
    <a:masterClrMapping/>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White Transition">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336812" y="2568326"/>
            <a:ext cx="11231365" cy="564257"/>
          </a:xfrm>
          <a:prstGeom prst="rect">
            <a:avLst/>
          </a:prstGeom>
        </p:spPr>
        <p:txBody>
          <a:bodyPr anchor="b"/>
          <a:lstStyle>
            <a:lvl1pPr marL="0" indent="0">
              <a:lnSpc>
                <a:spcPct val="80000"/>
              </a:lnSpc>
              <a:buNone/>
              <a:defRPr sz="4400" i="0" spc="-100" baseline="0">
                <a:solidFill>
                  <a:srgbClr val="505050"/>
                </a:solidFill>
                <a:latin typeface="Segoe UI Light"/>
                <a:cs typeface="Segoe UI Light"/>
              </a:defRPr>
            </a:lvl1pPr>
          </a:lstStyle>
          <a:p>
            <a:pPr lvl="0"/>
            <a:endParaRPr lang="en-US" dirty="0"/>
          </a:p>
        </p:txBody>
      </p:sp>
      <p:sp>
        <p:nvSpPr>
          <p:cNvPr id="4" name="Text Placeholder 8"/>
          <p:cNvSpPr>
            <a:spLocks noGrp="1"/>
          </p:cNvSpPr>
          <p:nvPr>
            <p:ph type="body" sz="quarter" idx="11" hasCustomPrompt="1"/>
          </p:nvPr>
        </p:nvSpPr>
        <p:spPr>
          <a:xfrm>
            <a:off x="336812" y="3231525"/>
            <a:ext cx="7515594" cy="451406"/>
          </a:xfrm>
          <a:prstGeom prst="rect">
            <a:avLst/>
          </a:prstGeom>
        </p:spPr>
        <p:txBody>
          <a:bodyPr/>
          <a:lstStyle>
            <a:lvl1pPr marL="0" indent="0">
              <a:buNone/>
              <a:defRPr spc="-75" baseline="0">
                <a:solidFill>
                  <a:srgbClr val="505050"/>
                </a:solidFill>
                <a:latin typeface="Segoe UI Light"/>
                <a:cs typeface="Segoe UI Light"/>
              </a:defRPr>
            </a:lvl1pPr>
          </a:lstStyle>
          <a:p>
            <a:pPr lvl="0"/>
            <a:r>
              <a:rPr lang="en-US" dirty="0"/>
              <a:t>Subhead</a:t>
            </a:r>
          </a:p>
        </p:txBody>
      </p:sp>
      <p:pic>
        <p:nvPicPr>
          <p:cNvPr id="5" name="Picture 4" descr="CS_rgb_MPN_FullName-2_Blk.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4943" b="51462"/>
          <a:stretch/>
        </p:blipFill>
        <p:spPr>
          <a:xfrm>
            <a:off x="10425046" y="5999923"/>
            <a:ext cx="1406496" cy="524545"/>
          </a:xfrm>
          <a:prstGeom prst="rect">
            <a:avLst/>
          </a:prstGeom>
        </p:spPr>
      </p:pic>
    </p:spTree>
    <p:extLst>
      <p:ext uri="{BB962C8B-B14F-4D97-AF65-F5344CB8AC3E}">
        <p14:creationId xmlns:p14="http://schemas.microsoft.com/office/powerpoint/2010/main" val="271205153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8552496"/>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Full Bleed Photo Transition">
    <p:spTree>
      <p:nvGrpSpPr>
        <p:cNvPr id="1" name=""/>
        <p:cNvGrpSpPr/>
        <p:nvPr/>
      </p:nvGrpSpPr>
      <p:grpSpPr>
        <a:xfrm>
          <a:off x="0" y="0"/>
          <a:ext cx="0" cy="0"/>
          <a:chOff x="0" y="0"/>
          <a:chExt cx="0" cy="0"/>
        </a:xfrm>
      </p:grpSpPr>
      <p:pic>
        <p:nvPicPr>
          <p:cNvPr id="8" name="Picture 7" descr="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11436" cy="6867144"/>
          </a:xfrm>
          <a:prstGeom prst="rect">
            <a:avLst/>
          </a:prstGeom>
        </p:spPr>
      </p:pic>
      <p:sp>
        <p:nvSpPr>
          <p:cNvPr id="4" name="Text Placeholder 5"/>
          <p:cNvSpPr>
            <a:spLocks noGrp="1"/>
          </p:cNvSpPr>
          <p:nvPr>
            <p:ph type="body" sz="quarter" idx="10"/>
          </p:nvPr>
        </p:nvSpPr>
        <p:spPr>
          <a:xfrm>
            <a:off x="336812" y="2568326"/>
            <a:ext cx="11231365" cy="564257"/>
          </a:xfrm>
          <a:prstGeom prst="rect">
            <a:avLst/>
          </a:prstGeom>
        </p:spPr>
        <p:txBody>
          <a:bodyPr anchor="b"/>
          <a:lstStyle>
            <a:lvl1pPr marL="0" indent="0">
              <a:lnSpc>
                <a:spcPct val="80000"/>
              </a:lnSpc>
              <a:buNone/>
              <a:defRPr sz="4400" i="0" spc="-100" baseline="0">
                <a:solidFill>
                  <a:schemeClr val="tx1"/>
                </a:solidFill>
                <a:latin typeface="Segoe UI Light"/>
                <a:cs typeface="Segoe UI Light"/>
              </a:defRPr>
            </a:lvl1pPr>
          </a:lstStyle>
          <a:p>
            <a:pPr lvl="0"/>
            <a:endParaRPr lang="en-US" dirty="0"/>
          </a:p>
        </p:txBody>
      </p:sp>
      <p:sp>
        <p:nvSpPr>
          <p:cNvPr id="5" name="Text Placeholder 8"/>
          <p:cNvSpPr>
            <a:spLocks noGrp="1"/>
          </p:cNvSpPr>
          <p:nvPr>
            <p:ph type="body" sz="quarter" idx="11" hasCustomPrompt="1"/>
          </p:nvPr>
        </p:nvSpPr>
        <p:spPr>
          <a:xfrm>
            <a:off x="336812" y="3231525"/>
            <a:ext cx="7515594" cy="451406"/>
          </a:xfrm>
          <a:prstGeom prst="rect">
            <a:avLst/>
          </a:prstGeom>
        </p:spPr>
        <p:txBody>
          <a:bodyPr/>
          <a:lstStyle>
            <a:lvl1pPr marL="0" indent="0">
              <a:buNone/>
              <a:defRPr spc="-75" baseline="0">
                <a:solidFill>
                  <a:schemeClr val="tx1"/>
                </a:solidFill>
                <a:latin typeface="Segoe UI Light"/>
                <a:cs typeface="Segoe UI Light"/>
              </a:defRPr>
            </a:lvl1pPr>
          </a:lstStyle>
          <a:p>
            <a:pPr lvl="0"/>
            <a:r>
              <a:rPr lang="en-US" dirty="0"/>
              <a:t>Subhead</a:t>
            </a:r>
          </a:p>
        </p:txBody>
      </p:sp>
      <p:pic>
        <p:nvPicPr>
          <p:cNvPr id="6" name="Picture 5" descr="CS_rgb_MPN_FullName-2_Wht.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7599" b="49730"/>
          <a:stretch/>
        </p:blipFill>
        <p:spPr>
          <a:xfrm>
            <a:off x="10295781" y="5965137"/>
            <a:ext cx="1721796" cy="597589"/>
          </a:xfrm>
          <a:prstGeom prst="rect">
            <a:avLst/>
          </a:prstGeom>
        </p:spPr>
      </p:pic>
      <p:sp>
        <p:nvSpPr>
          <p:cNvPr id="7" name="TextBox 6"/>
          <p:cNvSpPr txBox="1"/>
          <p:nvPr userDrawn="1"/>
        </p:nvSpPr>
        <p:spPr>
          <a:xfrm>
            <a:off x="6857585" y="5870351"/>
            <a:ext cx="2428424" cy="402161"/>
          </a:xfrm>
          <a:prstGeom prst="rect">
            <a:avLst/>
          </a:prstGeom>
          <a:noFill/>
        </p:spPr>
        <p:txBody>
          <a:bodyPr wrap="square" lIns="0" tIns="0" rIns="0" bIns="0" rtlCol="0">
            <a:spAutoFit/>
          </a:bodyPr>
          <a:lstStyle/>
          <a:p>
            <a:pPr defTabSz="686047">
              <a:lnSpc>
                <a:spcPct val="80000"/>
              </a:lnSpc>
            </a:pPr>
            <a:r>
              <a:rPr lang="en-US" sz="1600" dirty="0">
                <a:solidFill>
                  <a:srgbClr val="FFFFFF"/>
                </a:solidFill>
                <a:ea typeface="Segoe UI" pitchFamily="34" charset="0"/>
                <a:cs typeface="Segoe UI" pitchFamily="34" charset="0"/>
              </a:rPr>
              <a:t>Nicki </a:t>
            </a:r>
          </a:p>
          <a:p>
            <a:pPr defTabSz="686047">
              <a:lnSpc>
                <a:spcPct val="80000"/>
              </a:lnSpc>
            </a:pPr>
            <a:r>
              <a:rPr lang="en-US" sz="1600" dirty="0">
                <a:solidFill>
                  <a:srgbClr val="FFFFFF"/>
                </a:solidFill>
                <a:ea typeface="Segoe UI" pitchFamily="34" charset="0"/>
                <a:cs typeface="Segoe UI" pitchFamily="34" charset="0"/>
              </a:rPr>
              <a:t>Page</a:t>
            </a:r>
          </a:p>
        </p:txBody>
      </p:sp>
      <p:sp>
        <p:nvSpPr>
          <p:cNvPr id="9" name="TextBox 8"/>
          <p:cNvSpPr txBox="1"/>
          <p:nvPr userDrawn="1"/>
        </p:nvSpPr>
        <p:spPr>
          <a:xfrm>
            <a:off x="6857585" y="6276215"/>
            <a:ext cx="2249351" cy="153888"/>
          </a:xfrm>
          <a:prstGeom prst="rect">
            <a:avLst/>
          </a:prstGeom>
          <a:noFill/>
        </p:spPr>
        <p:txBody>
          <a:bodyPr wrap="square" lIns="0" tIns="0" rIns="0" bIns="0" rtlCol="0">
            <a:spAutoFit/>
          </a:bodyPr>
          <a:lstStyle/>
          <a:p>
            <a:pPr defTabSz="686047"/>
            <a:r>
              <a:rPr lang="en-US" sz="1000" dirty="0">
                <a:solidFill>
                  <a:srgbClr val="FFFFFF"/>
                </a:solidFill>
                <a:cs typeface="Segoe UI Light"/>
              </a:rPr>
              <a:t>Breeze</a:t>
            </a:r>
          </a:p>
        </p:txBody>
      </p:sp>
    </p:spTree>
    <p:extLst>
      <p:ext uri="{BB962C8B-B14F-4D97-AF65-F5344CB8AC3E}">
        <p14:creationId xmlns:p14="http://schemas.microsoft.com/office/powerpoint/2010/main" val="4024483731"/>
      </p:ext>
    </p:extLst>
  </p:cSld>
  <p:clrMapOvr>
    <a:masterClrMapping/>
  </p:clrMapOvr>
  <p:transition>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Blank Color Layou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397934" y="326674"/>
            <a:ext cx="11151917" cy="507831"/>
          </a:xfrm>
          <a:prstGeom prst="rect">
            <a:avLst/>
          </a:prstGeom>
        </p:spPr>
        <p:txBody>
          <a:bodyPr vert="horz" wrap="square" lIns="0" tIns="0" rIns="0" bIns="0" rtlCol="0" anchor="t">
            <a:spAutoFit/>
          </a:bodyPr>
          <a:lstStyle>
            <a:lvl1pPr>
              <a:defRPr sz="3600" spc="-100">
                <a:solidFill>
                  <a:srgbClr val="505050"/>
                </a:solidFill>
              </a:defRPr>
            </a:lvl1pPr>
          </a:lstStyle>
          <a:p>
            <a:r>
              <a:rPr lang="en-US" dirty="0"/>
              <a:t>Click to edit Master title style</a:t>
            </a:r>
          </a:p>
        </p:txBody>
      </p:sp>
    </p:spTree>
    <p:extLst>
      <p:ext uri="{BB962C8B-B14F-4D97-AF65-F5344CB8AC3E}">
        <p14:creationId xmlns:p14="http://schemas.microsoft.com/office/powerpoint/2010/main" val="1837928008"/>
      </p:ext>
    </p:extLst>
  </p:cSld>
  <p:clrMapOvr>
    <a:masterClrMapping/>
  </p:clrMapOvr>
  <p:transition>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0" name="Text Placeholder 5"/>
          <p:cNvSpPr>
            <a:spLocks noGrp="1"/>
          </p:cNvSpPr>
          <p:nvPr>
            <p:ph type="body" sz="quarter" idx="10"/>
          </p:nvPr>
        </p:nvSpPr>
        <p:spPr>
          <a:xfrm>
            <a:off x="292070" y="2568577"/>
            <a:ext cx="11231365" cy="564257"/>
          </a:xfrm>
          <a:prstGeom prst="rect">
            <a:avLst/>
          </a:prstGeom>
        </p:spPr>
        <p:txBody>
          <a:bodyPr anchor="b"/>
          <a:lstStyle>
            <a:lvl1pPr marL="0" indent="0">
              <a:lnSpc>
                <a:spcPct val="80000"/>
              </a:lnSpc>
              <a:buNone/>
              <a:defRPr sz="4400" i="0" spc="-100" baseline="0">
                <a:solidFill>
                  <a:srgbClr val="505050"/>
                </a:solidFill>
                <a:latin typeface="Segoe UI Light"/>
                <a:cs typeface="Segoe UI Light"/>
              </a:defRPr>
            </a:lvl1pPr>
          </a:lstStyle>
          <a:p>
            <a:pPr lvl="0"/>
            <a:endParaRPr lang="en-US" dirty="0"/>
          </a:p>
        </p:txBody>
      </p:sp>
      <p:sp>
        <p:nvSpPr>
          <p:cNvPr id="11" name="Text Placeholder 8"/>
          <p:cNvSpPr>
            <a:spLocks noGrp="1"/>
          </p:cNvSpPr>
          <p:nvPr>
            <p:ph type="body" sz="quarter" idx="11" hasCustomPrompt="1"/>
          </p:nvPr>
        </p:nvSpPr>
        <p:spPr>
          <a:xfrm>
            <a:off x="292071" y="3231776"/>
            <a:ext cx="7515594" cy="451406"/>
          </a:xfrm>
          <a:prstGeom prst="rect">
            <a:avLst/>
          </a:prstGeom>
        </p:spPr>
        <p:txBody>
          <a:bodyPr/>
          <a:lstStyle>
            <a:lvl1pPr marL="0" indent="0">
              <a:buNone/>
              <a:defRPr spc="-75" baseline="0">
                <a:solidFill>
                  <a:srgbClr val="505050"/>
                </a:solidFill>
                <a:latin typeface="Segoe UI Light"/>
                <a:cs typeface="Segoe UI Light"/>
              </a:defRPr>
            </a:lvl1pPr>
          </a:lstStyle>
          <a:p>
            <a:pPr lvl="0"/>
            <a:r>
              <a:rPr lang="en-US" dirty="0"/>
              <a:t>Subhead</a:t>
            </a:r>
          </a:p>
        </p:txBody>
      </p:sp>
      <p:sp>
        <p:nvSpPr>
          <p:cNvPr id="6" name="TextBox 5"/>
          <p:cNvSpPr txBox="1"/>
          <p:nvPr userDrawn="1"/>
        </p:nvSpPr>
        <p:spPr>
          <a:xfrm>
            <a:off x="423164" y="5966377"/>
            <a:ext cx="11321045" cy="436017"/>
          </a:xfrm>
          <a:prstGeom prst="rect">
            <a:avLst/>
          </a:prstGeom>
          <a:noFill/>
        </p:spPr>
        <p:txBody>
          <a:bodyPr wrap="square" lIns="0" rIns="0" rtlCol="0">
            <a:spAutoFit/>
          </a:bodyPr>
          <a:lstStyle/>
          <a:p>
            <a:pPr defTabSz="686047">
              <a:lnSpc>
                <a:spcPts val="900"/>
              </a:lnSpc>
            </a:pPr>
            <a:r>
              <a:rPr lang="en-US" sz="650" dirty="0">
                <a:solidFill>
                  <a:srgbClr val="505050"/>
                </a:solidFill>
                <a:cs typeface="Segoe UI Light"/>
              </a:rPr>
              <a:t>© 2012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presentations.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descr="CS_rgb_MPN_FullName-2_Blk.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34943" b="51462"/>
          <a:stretch/>
        </p:blipFill>
        <p:spPr>
          <a:xfrm>
            <a:off x="243744" y="236077"/>
            <a:ext cx="2356422" cy="878816"/>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6778" y="5425162"/>
            <a:ext cx="1150288" cy="423015"/>
          </a:xfrm>
          <a:prstGeom prst="rect">
            <a:avLst/>
          </a:prstGeom>
        </p:spPr>
      </p:pic>
    </p:spTree>
    <p:extLst>
      <p:ext uri="{BB962C8B-B14F-4D97-AF65-F5344CB8AC3E}">
        <p14:creationId xmlns:p14="http://schemas.microsoft.com/office/powerpoint/2010/main" val="806174935"/>
      </p:ext>
    </p:extLst>
  </p:cSld>
  <p:clrMapOvr>
    <a:masterClrMapping/>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424247" y="1451224"/>
            <a:ext cx="11378958" cy="868315"/>
          </a:xfrm>
          <a:prstGeom prst="rect">
            <a:avLst/>
          </a:prstGeom>
        </p:spPr>
        <p:txBody>
          <a:bodyPr/>
          <a:lstStyle>
            <a:lvl1pPr marL="0" indent="0">
              <a:spcBef>
                <a:spcPts val="0"/>
              </a:spcBef>
              <a:spcAft>
                <a:spcPts val="675"/>
              </a:spcAft>
              <a:buNone/>
              <a:defRPr sz="3200" spc="-100" baseline="0">
                <a:solidFill>
                  <a:srgbClr val="505050"/>
                </a:solidFill>
                <a:latin typeface="+mj-lt"/>
                <a:cs typeface="Segoe UI Light"/>
              </a:defRPr>
            </a:lvl1pPr>
            <a:lvl2pPr marL="0" indent="0">
              <a:spcBef>
                <a:spcPts val="0"/>
              </a:spcBef>
              <a:spcAft>
                <a:spcPts val="675"/>
              </a:spcAft>
              <a:buNone/>
              <a:defRPr sz="2400" spc="-50" baseline="0">
                <a:solidFill>
                  <a:srgbClr val="505050"/>
                </a:solidFill>
                <a:latin typeface="+mj-lt"/>
                <a:cs typeface="Segoe UI Ligh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a:t>Click to edit Master text styles 32pt</a:t>
            </a:r>
          </a:p>
          <a:p>
            <a:pPr lvl="1"/>
            <a:r>
              <a:rPr lang="en-US" dirty="0"/>
              <a:t>Second level 24pt</a:t>
            </a:r>
          </a:p>
        </p:txBody>
      </p:sp>
      <p:sp>
        <p:nvSpPr>
          <p:cNvPr id="5" name="Title Placeholder 1"/>
          <p:cNvSpPr>
            <a:spLocks noGrp="1"/>
          </p:cNvSpPr>
          <p:nvPr>
            <p:ph type="title"/>
          </p:nvPr>
        </p:nvSpPr>
        <p:spPr>
          <a:xfrm>
            <a:off x="424248" y="326020"/>
            <a:ext cx="11151917" cy="443198"/>
          </a:xfrm>
          <a:prstGeom prst="rect">
            <a:avLst/>
          </a:prstGeom>
        </p:spPr>
        <p:txBody>
          <a:bodyPr vert="horz" wrap="square" lIns="0" tIns="0" rIns="0" bIns="0" rtlCol="0" anchor="t">
            <a:spAutoFit/>
          </a:bodyPr>
          <a:lstStyle/>
          <a:p>
            <a:r>
              <a:rPr lang="en-US"/>
              <a:t>Click to edit Master title style</a:t>
            </a:r>
            <a:endParaRPr lang="en-US" dirty="0"/>
          </a:p>
        </p:txBody>
      </p:sp>
    </p:spTree>
    <p:extLst>
      <p:ext uri="{BB962C8B-B14F-4D97-AF65-F5344CB8AC3E}">
        <p14:creationId xmlns:p14="http://schemas.microsoft.com/office/powerpoint/2010/main" val="2701460211"/>
      </p:ext>
    </p:extLst>
  </p:cSld>
  <p:clrMapOvr>
    <a:masterClrMapping/>
  </p:clrMapOvr>
  <p:transition>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766301"/>
      </p:ext>
    </p:extLst>
  </p:cSld>
  <p:clrMapOvr>
    <a:masterClrMapping/>
  </p:clrMapOvr>
  <p:transition>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424247" y="1451224"/>
            <a:ext cx="11378958" cy="868315"/>
          </a:xfrm>
        </p:spPr>
        <p:txBody>
          <a:bodyPr/>
          <a:lstStyle>
            <a:lvl1pPr marL="0" indent="0">
              <a:spcBef>
                <a:spcPts val="0"/>
              </a:spcBef>
              <a:spcAft>
                <a:spcPts val="675"/>
              </a:spcAft>
              <a:buNone/>
              <a:defRPr sz="3200" spc="-100" baseline="0">
                <a:solidFill>
                  <a:srgbClr val="505050"/>
                </a:solidFill>
                <a:latin typeface="+mj-lt"/>
                <a:cs typeface="Segoe UI Light"/>
              </a:defRPr>
            </a:lvl1pPr>
            <a:lvl2pPr marL="0" indent="0">
              <a:spcBef>
                <a:spcPts val="0"/>
              </a:spcBef>
              <a:spcAft>
                <a:spcPts val="675"/>
              </a:spcAft>
              <a:buNone/>
              <a:defRPr sz="2400" spc="-50" baseline="0">
                <a:solidFill>
                  <a:srgbClr val="505050"/>
                </a:solidFill>
                <a:latin typeface="+mj-lt"/>
                <a:cs typeface="Segoe UI Ligh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a:t>Click to edit Master text styles 32pt</a:t>
            </a:r>
          </a:p>
          <a:p>
            <a:pPr lvl="1"/>
            <a:r>
              <a:rPr lang="en-US" dirty="0"/>
              <a:t>Second level 24pt</a:t>
            </a:r>
          </a:p>
        </p:txBody>
      </p:sp>
      <p:sp>
        <p:nvSpPr>
          <p:cNvPr id="5" name="Title Placeholder 1"/>
          <p:cNvSpPr>
            <a:spLocks noGrp="1"/>
          </p:cNvSpPr>
          <p:nvPr>
            <p:ph type="title"/>
          </p:nvPr>
        </p:nvSpPr>
        <p:spPr>
          <a:xfrm>
            <a:off x="424248" y="326020"/>
            <a:ext cx="11151917" cy="507831"/>
          </a:xfrm>
          <a:prstGeom prst="rect">
            <a:avLst/>
          </a:prstGeom>
        </p:spPr>
        <p:txBody>
          <a:bodyPr vert="horz" wrap="square" lIns="0" tIns="0" rIns="0" bIns="0" rtlCol="0" anchor="t">
            <a:spAutoFit/>
          </a:bodyPr>
          <a:lstStyle/>
          <a:p>
            <a:r>
              <a:rPr lang="en-US"/>
              <a:t>Click to edit Master title style</a:t>
            </a:r>
            <a:endParaRPr lang="en-US" dirty="0"/>
          </a:p>
        </p:txBody>
      </p:sp>
    </p:spTree>
    <p:extLst>
      <p:ext uri="{BB962C8B-B14F-4D97-AF65-F5344CB8AC3E}">
        <p14:creationId xmlns:p14="http://schemas.microsoft.com/office/powerpoint/2010/main" val="3299520984"/>
      </p:ext>
    </p:extLst>
  </p:cSld>
  <p:clrMapOvr>
    <a:masterClrMapping/>
  </p:clrMapOvr>
  <p:transition>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2-Line Title and  Non-Bullet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0876" y="186920"/>
            <a:ext cx="11151917" cy="782778"/>
          </a:xfrm>
        </p:spPr>
        <p:txBody>
          <a:bodyPr/>
          <a:lstStyle>
            <a:lvl1pPr>
              <a:defRPr sz="2800"/>
            </a:lvl1pPr>
          </a:lstStyle>
          <a:p>
            <a:r>
              <a:rPr lang="en-US" dirty="0"/>
              <a:t>Title Line One</a:t>
            </a:r>
            <a:br>
              <a:rPr lang="en-US" dirty="0"/>
            </a:br>
            <a:r>
              <a:rPr lang="en-US" dirty="0"/>
              <a:t>Title Line Two</a:t>
            </a:r>
          </a:p>
        </p:txBody>
      </p:sp>
      <p:sp>
        <p:nvSpPr>
          <p:cNvPr id="4" name="Text Placeholder 4"/>
          <p:cNvSpPr>
            <a:spLocks noGrp="1"/>
          </p:cNvSpPr>
          <p:nvPr>
            <p:ph type="body" sz="quarter" idx="10" hasCustomPrompt="1"/>
          </p:nvPr>
        </p:nvSpPr>
        <p:spPr>
          <a:xfrm>
            <a:off x="424247" y="1451224"/>
            <a:ext cx="11378958" cy="868315"/>
          </a:xfrm>
        </p:spPr>
        <p:txBody>
          <a:bodyPr/>
          <a:lstStyle>
            <a:lvl1pPr marL="0" indent="0">
              <a:spcBef>
                <a:spcPts val="0"/>
              </a:spcBef>
              <a:spcAft>
                <a:spcPts val="675"/>
              </a:spcAft>
              <a:buNone/>
              <a:defRPr sz="3200" spc="-100" baseline="0">
                <a:solidFill>
                  <a:srgbClr val="505050"/>
                </a:solidFill>
                <a:latin typeface="+mj-lt"/>
                <a:cs typeface="Segoe UI Light"/>
              </a:defRPr>
            </a:lvl1pPr>
            <a:lvl2pPr marL="0" indent="0">
              <a:spcBef>
                <a:spcPts val="0"/>
              </a:spcBef>
              <a:spcAft>
                <a:spcPts val="675"/>
              </a:spcAft>
              <a:buNone/>
              <a:defRPr sz="2400" spc="-50" baseline="0">
                <a:solidFill>
                  <a:srgbClr val="505050"/>
                </a:solidFill>
                <a:latin typeface="+mj-lt"/>
                <a:cs typeface="Segoe UI Light"/>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a:t>Click to edit Master text styles 32pt</a:t>
            </a:r>
          </a:p>
          <a:p>
            <a:pPr lvl="1"/>
            <a:r>
              <a:rPr lang="en-US" dirty="0"/>
              <a:t>Second level 24pt</a:t>
            </a:r>
          </a:p>
        </p:txBody>
      </p:sp>
    </p:spTree>
    <p:extLst>
      <p:ext uri="{BB962C8B-B14F-4D97-AF65-F5344CB8AC3E}">
        <p14:creationId xmlns:p14="http://schemas.microsoft.com/office/powerpoint/2010/main" val="2091184032"/>
      </p:ext>
    </p:extLst>
  </p:cSld>
  <p:clrMapOvr>
    <a:masterClrMapping/>
  </p:clrMapOvr>
  <p:transition>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07806449"/>
      </p:ext>
    </p:extLst>
  </p:cSld>
  <p:clrMapOvr>
    <a:masterClrMapping/>
  </p:clrMapOvr>
  <p:transition>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60002"/>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EXAMPLE ONLY: Title with photo">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0" cy="6858001"/>
          </a:xfrm>
          <a:prstGeom prst="rect">
            <a:avLst/>
          </a:prstGeom>
        </p:spPr>
      </p:pic>
      <p:sp>
        <p:nvSpPr>
          <p:cNvPr id="15" name="Title 6"/>
          <p:cNvSpPr txBox="1">
            <a:spLocks/>
          </p:cNvSpPr>
          <p:nvPr userDrawn="1"/>
        </p:nvSpPr>
        <p:spPr>
          <a:xfrm>
            <a:off x="1" y="4361688"/>
            <a:ext cx="12192000" cy="2496312"/>
          </a:xfrm>
          <a:prstGeom prst="rect">
            <a:avLst/>
          </a:prstGeom>
          <a:gradFill flip="none" rotWithShape="1">
            <a:gsLst>
              <a:gs pos="0">
                <a:srgbClr val="000000">
                  <a:alpha val="89804"/>
                </a:srgbClr>
              </a:gs>
              <a:gs pos="100000">
                <a:srgbClr val="000000">
                  <a:alpha val="0"/>
                </a:srgbClr>
              </a:gs>
            </a:gsLst>
            <a:lin ang="16200000" scaled="1"/>
            <a:tileRect/>
          </a:gra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274320" tIns="0" rIns="274320" bIns="182880" numCol="1" rtlCol="0" anchor="b" anchorCtr="0" compatLnSpc="1">
            <a:prstTxWarp prst="textNoShape">
              <a:avLst/>
            </a:prstTxWarp>
            <a:normAutofit/>
          </a:bodyPr>
          <a:lstStyle>
            <a:lvl1pPr marL="0" algn="l" defTabSz="1088105" rtl="0" eaLnBrk="1" latinLnBrk="0" hangingPunct="1">
              <a:lnSpc>
                <a:spcPct val="90000"/>
              </a:lnSpc>
              <a:spcBef>
                <a:spcPct val="0"/>
              </a:spcBef>
              <a:buNone/>
              <a:defRPr lang="en-US" sz="4000" kern="1200" spc="-58" baseline="0" dirty="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00"/>
            <a:endParaRPr sz="6000">
              <a:solidFill>
                <a:prstClr val="white"/>
              </a:solidFill>
              <a:latin typeface="Segoe UI Light" pitchFamily="34" charset="0"/>
            </a:endParaRPr>
          </a:p>
        </p:txBody>
      </p:sp>
      <p:sp>
        <p:nvSpPr>
          <p:cNvPr id="4" name="Rectangle 3"/>
          <p:cNvSpPr/>
          <p:nvPr/>
        </p:nvSpPr>
        <p:spPr>
          <a:xfrm>
            <a:off x="-11904" y="2286000"/>
            <a:ext cx="7631906"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686047"/>
            <a:endParaRPr lang="en-US" sz="1400">
              <a:solidFill>
                <a:srgbClr val="FFFFFF"/>
              </a:solidFill>
            </a:endParaRPr>
          </a:p>
        </p:txBody>
      </p:sp>
      <p:sp>
        <p:nvSpPr>
          <p:cNvPr id="5" name="Rectangle 4"/>
          <p:cNvSpPr/>
          <p:nvPr/>
        </p:nvSpPr>
        <p:spPr>
          <a:xfrm>
            <a:off x="-14234" y="0"/>
            <a:ext cx="2286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686047"/>
            <a:endParaRPr lang="en-US" sz="1400">
              <a:solidFill>
                <a:srgbClr val="FFFFFF"/>
              </a:solidFill>
            </a:endParaRPr>
          </a:p>
        </p:txBody>
      </p:sp>
      <p:sp>
        <p:nvSpPr>
          <p:cNvPr id="6" name="Rectangle 5"/>
          <p:cNvSpPr/>
          <p:nvPr userDrawn="1"/>
        </p:nvSpPr>
        <p:spPr>
          <a:xfrm>
            <a:off x="0" y="5322098"/>
            <a:ext cx="1524000"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686047"/>
            <a:endParaRPr lang="en-US" sz="1400">
              <a:solidFill>
                <a:srgbClr val="FFFFFF"/>
              </a:solidFill>
            </a:endParaRPr>
          </a:p>
        </p:txBody>
      </p:sp>
      <p:sp>
        <p:nvSpPr>
          <p:cNvPr id="10" name="Rectangle 9"/>
          <p:cNvSpPr/>
          <p:nvPr userDrawn="1"/>
        </p:nvSpPr>
        <p:spPr>
          <a:xfrm>
            <a:off x="-11904" y="2286000"/>
            <a:ext cx="7631906"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686047"/>
            <a:endParaRPr lang="en-US" sz="1400">
              <a:solidFill>
                <a:srgbClr val="FFFFFF"/>
              </a:solidFill>
            </a:endParaRPr>
          </a:p>
        </p:txBody>
      </p:sp>
      <p:sp>
        <p:nvSpPr>
          <p:cNvPr id="11" name="Rectangle 10"/>
          <p:cNvSpPr/>
          <p:nvPr userDrawn="1"/>
        </p:nvSpPr>
        <p:spPr>
          <a:xfrm>
            <a:off x="-14235" y="0"/>
            <a:ext cx="2300236"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686047"/>
            <a:endParaRPr lang="en-US" sz="1400">
              <a:solidFill>
                <a:srgbClr val="FFFFFF"/>
              </a:solidFill>
            </a:endParaRPr>
          </a:p>
        </p:txBody>
      </p:sp>
      <p:sp>
        <p:nvSpPr>
          <p:cNvPr id="2" name="Title 1"/>
          <p:cNvSpPr>
            <a:spLocks noGrp="1"/>
          </p:cNvSpPr>
          <p:nvPr>
            <p:ph type="ctrTitle" hasCustomPrompt="1"/>
          </p:nvPr>
        </p:nvSpPr>
        <p:spPr>
          <a:xfrm>
            <a:off x="2" y="2286000"/>
            <a:ext cx="7234721" cy="2274626"/>
          </a:xfrm>
          <a:prstGeom prst="rect">
            <a:avLst/>
          </a:prstGeom>
        </p:spPr>
        <p:txBody>
          <a:bodyPr lIns="114268" tIns="152357" rIns="76171" bIns="76171" anchor="t">
            <a:noAutofit/>
          </a:bodyPr>
          <a:lstStyle>
            <a:lvl1pPr>
              <a:defRPr lang="en-US" sz="4400" dirty="0">
                <a:solidFill>
                  <a:srgbClr val="FFFFFF"/>
                </a:solidFill>
              </a:defRPr>
            </a:lvl1pPr>
          </a:lstStyle>
          <a:p>
            <a:pPr lvl="0">
              <a:lnSpc>
                <a:spcPct val="80000"/>
              </a:lnSpc>
            </a:pPr>
            <a:r>
              <a:rPr lang="en-US" dirty="0"/>
              <a:t>Click to add presentation title</a:t>
            </a:r>
          </a:p>
        </p:txBody>
      </p:sp>
      <p:sp>
        <p:nvSpPr>
          <p:cNvPr id="12" name="Subtitle 2"/>
          <p:cNvSpPr>
            <a:spLocks noGrp="1"/>
          </p:cNvSpPr>
          <p:nvPr>
            <p:ph type="subTitle" idx="1"/>
          </p:nvPr>
        </p:nvSpPr>
        <p:spPr>
          <a:xfrm>
            <a:off x="2" y="4560629"/>
            <a:ext cx="7234721" cy="761469"/>
          </a:xfrm>
          <a:prstGeom prst="rect">
            <a:avLst/>
          </a:prstGeom>
        </p:spPr>
        <p:txBody>
          <a:bodyPr lIns="114268" tIns="152357" rIns="76171" bIns="76171">
            <a:noAutofit/>
          </a:bodyPr>
          <a:lstStyle>
            <a:lvl1pPr marL="0" indent="0" algn="l">
              <a:lnSpc>
                <a:spcPct val="80000"/>
              </a:lnSpc>
              <a:buNone/>
              <a:defRPr sz="1800">
                <a:solidFill>
                  <a:srgbClr val="FFFFFF"/>
                </a:solidFill>
                <a:latin typeface="Segoe UI" pitchFamily="34" charset="0"/>
                <a:ea typeface="Segoe UI" pitchFamily="34" charset="0"/>
                <a:cs typeface="Segoe UI" pitchFamily="34" charset="0"/>
              </a:defRPr>
            </a:lvl1pPr>
            <a:lvl2pPr marL="544053" indent="0" algn="ctr">
              <a:buNone/>
              <a:defRPr>
                <a:solidFill>
                  <a:schemeClr val="tx1">
                    <a:tint val="75000"/>
                  </a:schemeClr>
                </a:solidFill>
              </a:defRPr>
            </a:lvl2pPr>
            <a:lvl3pPr marL="1088105" indent="0" algn="ctr">
              <a:buNone/>
              <a:defRPr>
                <a:solidFill>
                  <a:schemeClr val="tx1">
                    <a:tint val="75000"/>
                  </a:schemeClr>
                </a:solidFill>
              </a:defRPr>
            </a:lvl3pPr>
            <a:lvl4pPr marL="1632159" indent="0" algn="ctr">
              <a:buNone/>
              <a:defRPr>
                <a:solidFill>
                  <a:schemeClr val="tx1">
                    <a:tint val="75000"/>
                  </a:schemeClr>
                </a:solidFill>
              </a:defRPr>
            </a:lvl4pPr>
            <a:lvl5pPr marL="2176211" indent="0" algn="ctr">
              <a:buNone/>
              <a:defRPr>
                <a:solidFill>
                  <a:schemeClr val="tx1">
                    <a:tint val="75000"/>
                  </a:schemeClr>
                </a:solidFill>
              </a:defRPr>
            </a:lvl5pPr>
            <a:lvl6pPr marL="2720264" indent="0" algn="ctr">
              <a:buNone/>
              <a:defRPr>
                <a:solidFill>
                  <a:schemeClr val="tx1">
                    <a:tint val="75000"/>
                  </a:schemeClr>
                </a:solidFill>
              </a:defRPr>
            </a:lvl6pPr>
            <a:lvl7pPr marL="3264316" indent="0" algn="ctr">
              <a:buNone/>
              <a:defRPr>
                <a:solidFill>
                  <a:schemeClr val="tx1">
                    <a:tint val="75000"/>
                  </a:schemeClr>
                </a:solidFill>
              </a:defRPr>
            </a:lvl7pPr>
            <a:lvl8pPr marL="3808369" indent="0" algn="ctr">
              <a:buNone/>
              <a:defRPr>
                <a:solidFill>
                  <a:schemeClr val="tx1">
                    <a:tint val="75000"/>
                  </a:schemeClr>
                </a:solidFill>
              </a:defRPr>
            </a:lvl8pPr>
            <a:lvl9pPr marL="4352422" indent="0" algn="ctr">
              <a:buNone/>
              <a:defRPr>
                <a:solidFill>
                  <a:schemeClr val="tx1">
                    <a:tint val="75000"/>
                  </a:schemeClr>
                </a:solidFill>
              </a:defRPr>
            </a:lvl9pPr>
          </a:lstStyle>
          <a:p>
            <a:r>
              <a:rPr lang="en-US"/>
              <a:t>Click to edit Master subtitle style</a:t>
            </a:r>
            <a:endParaRPr lang="en-US" dirty="0"/>
          </a:p>
        </p:txBody>
      </p: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887514" y="5840299"/>
            <a:ext cx="1910975" cy="70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210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31810"/>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3228149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582283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723592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533279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192000" cy="6858000"/>
          </a:xfrm>
          <a:prstGeom prst="rect">
            <a:avLst/>
          </a:prstGeom>
          <a:noFill/>
        </p:spPr>
        <p:txBody>
          <a:bodyPr lIns="274320" tIns="274320" rIns="274320">
            <a:noAutofit/>
          </a:bodyPr>
          <a:lstStyle>
            <a:lvl1pPr marL="0" indent="0">
              <a:buNone/>
              <a:defRPr sz="2400" baseline="0">
                <a:gradFill>
                  <a:gsLst>
                    <a:gs pos="1250">
                      <a:schemeClr val="accent1"/>
                    </a:gs>
                    <a:gs pos="100000">
                      <a:schemeClr val="accent1"/>
                    </a:gs>
                  </a:gsLst>
                  <a:lin ang="5400000" scaled="0"/>
                </a:gradFill>
              </a:defRPr>
            </a:lvl1pPr>
          </a:lstStyle>
          <a:p>
            <a:r>
              <a:rPr lang="en-US" dirty="0"/>
              <a:t>Picture placeholder</a:t>
            </a:r>
          </a:p>
        </p:txBody>
      </p:sp>
      <p:sp>
        <p:nvSpPr>
          <p:cNvPr id="10" name="Title 1"/>
          <p:cNvSpPr>
            <a:spLocks noGrp="1"/>
          </p:cNvSpPr>
          <p:nvPr>
            <p:ph type="ctrTitle"/>
          </p:nvPr>
        </p:nvSpPr>
        <p:spPr bwMode="ltGray">
          <a:xfrm>
            <a:off x="512596"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40" tIns="868680" rIns="1234440" bIns="868680" numCol="1" anchor="ctr" anchorCtr="0" compatLnSpc="1">
            <a:prstTxWarp prst="textNoShape">
              <a:avLst/>
            </a:prstTxWarp>
            <a:noAutofit/>
          </a:bodyPr>
          <a:lstStyle>
            <a:lvl1pPr algn="l">
              <a:defRPr lang="en-US" sz="5998"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2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30113027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12596" y="922639"/>
            <a:ext cx="5025066" cy="5015405"/>
          </a:xfrm>
          <a:prstGeom prst="rect">
            <a:avLst/>
          </a:prstGeom>
          <a:noFill/>
          <a:ln>
            <a:noFill/>
          </a:ln>
          <a:extLst/>
        </p:spPr>
        <p:txBody>
          <a:bodyPr vert="horz" wrap="square" lIns="320040" tIns="868680" rIns="1234440" bIns="868680" numCol="1" rtlCol="0" anchor="ctr" anchorCtr="0" compatLnSpc="1">
            <a:prstTxWarp prst="textNoShape">
              <a:avLst/>
            </a:prstTxWarp>
            <a:noAutofit/>
          </a:bodyPr>
          <a:lstStyle>
            <a:lvl1pPr>
              <a:defRPr lang="en-US" sz="5998" spc="-200" dirty="0">
                <a:gradFill>
                  <a:gsLst>
                    <a:gs pos="100000">
                      <a:schemeClr val="accent1"/>
                    </a:gs>
                    <a:gs pos="0">
                      <a:schemeClr val="accent1"/>
                    </a:gs>
                  </a:gsLst>
                  <a:lin ang="5400000" scaled="0"/>
                </a:gradFill>
              </a:defRPr>
            </a:lvl1pPr>
          </a:lstStyle>
          <a:p>
            <a:pPr marL="0" lvl="0" indent="0" defTabSz="914225"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092825" y="4261017"/>
            <a:ext cx="5583104" cy="997196"/>
          </a:xfrm>
        </p:spPr>
        <p:txBody>
          <a:bodyPr>
            <a:spAutoFit/>
          </a:bodyPr>
          <a:lstStyle>
            <a:lvl1pPr marL="0" indent="0" algn="l">
              <a:lnSpc>
                <a:spcPct val="90000"/>
              </a:lnSpc>
              <a:spcBef>
                <a:spcPts val="0"/>
              </a:spcBef>
              <a:buNone/>
              <a:defRPr lang="en-US" sz="3600" kern="1200" spc="-70" baseline="0" dirty="0">
                <a:gradFill>
                  <a:gsLst>
                    <a:gs pos="100000">
                      <a:schemeClr val="bg1"/>
                    </a:gs>
                    <a:gs pos="0">
                      <a:schemeClr val="bg1"/>
                    </a:gs>
                  </a:gsLst>
                  <a:lin ang="5400000" scaled="0"/>
                </a:gradFill>
                <a:latin typeface="+mj-lt"/>
                <a:ea typeface="+mn-ea"/>
                <a:cs typeface="+mn-cs"/>
              </a:defRPr>
            </a:lvl1pPr>
            <a:lvl2pPr marL="457094" indent="0" algn="ctr">
              <a:buNone/>
              <a:defRPr>
                <a:solidFill>
                  <a:schemeClr val="tx1">
                    <a:tint val="75000"/>
                  </a:schemeClr>
                </a:solidFill>
              </a:defRPr>
            </a:lvl2pPr>
            <a:lvl3pPr marL="914188" indent="0" algn="ctr">
              <a:buNone/>
              <a:defRPr>
                <a:solidFill>
                  <a:schemeClr val="tx1">
                    <a:tint val="75000"/>
                  </a:schemeClr>
                </a:solidFill>
              </a:defRPr>
            </a:lvl3pPr>
            <a:lvl4pPr marL="1371282" indent="0" algn="ctr">
              <a:buNone/>
              <a:defRPr>
                <a:solidFill>
                  <a:schemeClr val="tx1">
                    <a:tint val="75000"/>
                  </a:schemeClr>
                </a:solidFill>
              </a:defRPr>
            </a:lvl4pPr>
            <a:lvl5pPr marL="1828376" indent="0" algn="ctr">
              <a:buNone/>
              <a:defRPr>
                <a:solidFill>
                  <a:schemeClr val="tx1">
                    <a:tint val="75000"/>
                  </a:schemeClr>
                </a:solidFill>
              </a:defRPr>
            </a:lvl5pPr>
            <a:lvl6pPr marL="2285470" indent="0" algn="ctr">
              <a:buNone/>
              <a:defRPr>
                <a:solidFill>
                  <a:schemeClr val="tx1">
                    <a:tint val="75000"/>
                  </a:schemeClr>
                </a:solidFill>
              </a:defRPr>
            </a:lvl6pPr>
            <a:lvl7pPr marL="2742563" indent="0" algn="ctr">
              <a:buNone/>
              <a:defRPr>
                <a:solidFill>
                  <a:schemeClr val="tx1">
                    <a:tint val="75000"/>
                  </a:schemeClr>
                </a:solidFill>
              </a:defRPr>
            </a:lvl7pPr>
            <a:lvl8pPr marL="3199657" indent="0" algn="ctr">
              <a:buNone/>
              <a:defRPr>
                <a:solidFill>
                  <a:schemeClr val="tx1">
                    <a:tint val="75000"/>
                  </a:schemeClr>
                </a:solidFill>
              </a:defRPr>
            </a:lvl8pPr>
            <a:lvl9pPr marL="3656751" indent="0" algn="ctr">
              <a:buNone/>
              <a:defRPr>
                <a:solidFill>
                  <a:schemeClr val="tx1">
                    <a:tint val="75000"/>
                  </a:schemeClr>
                </a:solidFill>
              </a:defRPr>
            </a:lvl9pPr>
          </a:lstStyle>
          <a:p>
            <a:pPr marL="0" marR="0" lvl="0" indent="0" algn="l" defTabSz="914188"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092825" y="1115080"/>
            <a:ext cx="5583104" cy="2742289"/>
          </a:xfrm>
        </p:spPr>
        <p:txBody>
          <a:bodyPr wrap="square" anchor="b">
            <a:spAutoFit/>
          </a:bodyPr>
          <a:lstStyle>
            <a:lvl1pPr marL="0" indent="0">
              <a:buNone/>
              <a:defRPr sz="6598" spc="-150">
                <a:gradFill>
                  <a:gsLst>
                    <a:gs pos="100000">
                      <a:schemeClr val="bg1"/>
                    </a:gs>
                    <a:gs pos="0">
                      <a:schemeClr val="bg1"/>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2087467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28600"/>
            <a:ext cx="11151917" cy="747897"/>
          </a:xfrm>
        </p:spPr>
        <p:txBody>
          <a:bodyPr/>
          <a:lstStyle/>
          <a:p>
            <a:r>
              <a:rPr lang="en-US" dirty="0"/>
              <a:t>Click to edit master title style</a:t>
            </a:r>
          </a:p>
        </p:txBody>
      </p:sp>
      <p:sp>
        <p:nvSpPr>
          <p:cNvPr id="5" name="Text Placeholder 4"/>
          <p:cNvSpPr>
            <a:spLocks noGrp="1"/>
          </p:cNvSpPr>
          <p:nvPr>
            <p:ph type="body" sz="quarter" idx="10" hasCustomPrompt="1"/>
          </p:nvPr>
        </p:nvSpPr>
        <p:spPr>
          <a:xfrm>
            <a:off x="519248" y="1447799"/>
            <a:ext cx="11151917" cy="2043636"/>
          </a:xfrm>
          <a:prstGeom prst="rect">
            <a:avLst/>
          </a:prstGeom>
        </p:spPr>
        <p:txBody>
          <a:bodyPr/>
          <a:lstStyle>
            <a:lvl1pPr marL="284109" indent="-284109">
              <a:buFont typeface="Wingdings" pitchFamily="2" charset="2"/>
              <a:buChar char=""/>
              <a:defRPr sz="4000"/>
            </a:lvl1pPr>
            <a:lvl2pPr marL="517426" indent="-233318">
              <a:buFont typeface="Wingdings" pitchFamily="2" charset="2"/>
              <a:buChar char=""/>
              <a:defRPr spc="-50" baseline="0">
                <a:latin typeface="+mn-lt"/>
              </a:defRPr>
            </a:lvl2pPr>
            <a:lvl3pPr marL="741221" indent="-223795">
              <a:buFont typeface="Wingdings" pitchFamily="2" charset="2"/>
              <a:buChar char=""/>
              <a:tabLst/>
              <a:defRPr spc="-50" baseline="0">
                <a:latin typeface="+mn-lt"/>
              </a:defRPr>
            </a:lvl3pPr>
            <a:lvl4pPr marL="914225" indent="-173004">
              <a:buFont typeface="Wingdings" pitchFamily="2" charset="2"/>
              <a:buChar char=""/>
              <a:defRPr spc="-50" baseline="0">
                <a:latin typeface="+mn-lt"/>
              </a:defRPr>
            </a:lvl4pPr>
            <a:lvl5pPr marL="1087229" indent="-173004">
              <a:buFont typeface="Wingdings" pitchFamily="2" charset="2"/>
              <a:buChar char=""/>
              <a:tabLst/>
              <a:defRPr spc="-5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z="1765" smtClean="0">
                <a:gradFill>
                  <a:gsLst>
                    <a:gs pos="0">
                      <a:srgbClr val="505050"/>
                    </a:gs>
                    <a:gs pos="100000">
                      <a:srgbClr val="505050"/>
                    </a:gs>
                  </a:gsLst>
                  <a:lin ang="5400000" scaled="0"/>
                </a:gradFill>
              </a:rPr>
              <a:pPr defTabSz="914367">
                <a:lnSpc>
                  <a:spcPct val="90000"/>
                </a:lnSpc>
              </a:pPr>
              <a:t>‹Nr.›</a:t>
            </a:fld>
            <a:endParaRPr lang="de-DE" sz="1765"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981804813"/>
      </p:ext>
    </p:extLst>
  </p:cSld>
  <p:clrMapOvr>
    <a:masterClrMapping/>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spc="-50" baseline="0">
                <a:gradFill>
                  <a:gsLst>
                    <a:gs pos="100000">
                      <a:schemeClr val="tx1"/>
                    </a:gs>
                    <a:gs pos="6000">
                      <a:schemeClr val="tx1"/>
                    </a:gs>
                  </a:gsLst>
                  <a:lin ang="5400000" scaled="0"/>
                </a:gradFill>
              </a:defRPr>
            </a:lvl2pPr>
            <a:lvl3pPr marL="231730" indent="0">
              <a:buNone/>
              <a:defRPr sz="2000" spc="-50" baseline="0">
                <a:gradFill>
                  <a:gsLst>
                    <a:gs pos="100000">
                      <a:schemeClr val="tx1"/>
                    </a:gs>
                    <a:gs pos="6000">
                      <a:schemeClr val="tx1"/>
                    </a:gs>
                  </a:gsLst>
                  <a:lin ang="5400000" scaled="0"/>
                </a:gradFill>
              </a:defRPr>
            </a:lvl3pPr>
            <a:lvl4pPr marL="457112" indent="0">
              <a:buNone/>
              <a:defRPr sz="2000" spc="-50" baseline="0">
                <a:gradFill>
                  <a:gsLst>
                    <a:gs pos="100000">
                      <a:schemeClr val="tx1"/>
                    </a:gs>
                    <a:gs pos="6000">
                      <a:schemeClr val="tx1"/>
                    </a:gs>
                  </a:gsLst>
                  <a:lin ang="5400000" scaled="0"/>
                </a:gradFill>
              </a:defRPr>
            </a:lvl4pPr>
            <a:lvl5pPr marL="693604" indent="0">
              <a:buNone/>
              <a:defRPr sz="2000" spc="-50"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z="1765" smtClean="0">
                <a:gradFill>
                  <a:gsLst>
                    <a:gs pos="0">
                      <a:srgbClr val="505050"/>
                    </a:gs>
                    <a:gs pos="100000">
                      <a:srgbClr val="505050"/>
                    </a:gs>
                  </a:gsLst>
                  <a:lin ang="5400000" scaled="0"/>
                </a:gradFill>
              </a:rPr>
              <a:pPr defTabSz="914367">
                <a:lnSpc>
                  <a:spcPct val="90000"/>
                </a:lnSpc>
              </a:pPr>
              <a:t>‹Nr.›</a:t>
            </a:fld>
            <a:endParaRPr lang="de-DE" sz="1765"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363139274"/>
      </p:ext>
    </p:extLst>
  </p:cSld>
  <p:clrMapOvr>
    <a:masterClrMapping/>
  </p:clrMapOvr>
  <p:transitio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1"/>
                    </a:gs>
                    <a:gs pos="0">
                      <a:schemeClr val="tx1"/>
                    </a:gs>
                  </a:gsLst>
                  <a:lin ang="5400000" scaled="0"/>
                </a:gradFill>
                <a:latin typeface="+mj-lt"/>
              </a:defRPr>
            </a:lvl1pPr>
            <a:lvl2pPr marL="0" indent="0">
              <a:buNone/>
              <a:defRPr sz="2000" spc="-50" baseline="0">
                <a:gradFill>
                  <a:gsLst>
                    <a:gs pos="100000">
                      <a:schemeClr val="tx1"/>
                    </a:gs>
                    <a:gs pos="0">
                      <a:schemeClr val="tx1"/>
                    </a:gs>
                  </a:gsLst>
                  <a:lin ang="5400000" scaled="0"/>
                </a:gradFill>
              </a:defRPr>
            </a:lvl2pPr>
            <a:lvl3pPr marL="231730" indent="0">
              <a:buNone/>
              <a:defRPr sz="2000" spc="-50" baseline="0">
                <a:gradFill>
                  <a:gsLst>
                    <a:gs pos="100000">
                      <a:schemeClr val="tx1"/>
                    </a:gs>
                    <a:gs pos="0">
                      <a:schemeClr val="tx1"/>
                    </a:gs>
                  </a:gsLst>
                  <a:lin ang="5400000" scaled="0"/>
                </a:gradFill>
              </a:defRPr>
            </a:lvl3pPr>
            <a:lvl4pPr marL="457112" indent="0">
              <a:buNone/>
              <a:defRPr sz="2000" spc="-50" baseline="0">
                <a:gradFill>
                  <a:gsLst>
                    <a:gs pos="100000">
                      <a:schemeClr val="tx1"/>
                    </a:gs>
                    <a:gs pos="0">
                      <a:schemeClr val="tx1"/>
                    </a:gs>
                  </a:gsLst>
                  <a:lin ang="5400000" scaled="0"/>
                </a:gradFill>
              </a:defRPr>
            </a:lvl4pPr>
            <a:lvl5pPr marL="693604" indent="0">
              <a:buNone/>
              <a:defRPr sz="2000" spc="-50"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z="1765" smtClean="0">
                <a:gradFill>
                  <a:gsLst>
                    <a:gs pos="0">
                      <a:srgbClr val="505050"/>
                    </a:gs>
                    <a:gs pos="100000">
                      <a:srgbClr val="505050"/>
                    </a:gs>
                  </a:gsLst>
                  <a:lin ang="5400000" scaled="0"/>
                </a:gradFill>
              </a:rPr>
              <a:pPr defTabSz="914367">
                <a:lnSpc>
                  <a:spcPct val="90000"/>
                </a:lnSpc>
              </a:pPr>
              <a:t>‹Nr.›</a:t>
            </a:fld>
            <a:endParaRPr lang="de-DE" sz="1765"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535932134"/>
      </p:ext>
    </p:extLst>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3"/>
          <p:cNvSpPr>
            <a:spLocks noGrp="1"/>
          </p:cNvSpPr>
          <p:nvPr>
            <p:ph type="body" sz="quarter" idx="10" hasCustomPrompt="1"/>
          </p:nvPr>
        </p:nvSpPr>
        <p:spPr>
          <a:xfrm>
            <a:off x="520835" y="1447800"/>
            <a:ext cx="5396366" cy="2351413"/>
          </a:xfrm>
        </p:spPr>
        <p:txBody>
          <a:bodyPr>
            <a:spAutoFit/>
          </a:bodyPr>
          <a:lstStyle>
            <a:lvl1pPr marL="292044" indent="-292044">
              <a:spcBef>
                <a:spcPts val="1200"/>
              </a:spcBef>
              <a:buClr>
                <a:schemeClr val="tx1"/>
              </a:buClr>
              <a:buFont typeface="Wingdings" pitchFamily="2" charset="2"/>
              <a:buChar char=""/>
              <a:defRPr/>
            </a:lvl1pPr>
            <a:lvl2pPr marL="520600" indent="-228556">
              <a:defRPr sz="2000" spc="-50" baseline="0"/>
            </a:lvl2pPr>
            <a:lvl3pPr marL="685668" indent="-165068">
              <a:tabLst/>
              <a:defRPr sz="2000" spc="-50" baseline="0"/>
            </a:lvl3pPr>
            <a:lvl4pPr marL="863435" indent="-177766">
              <a:defRPr spc="-50" baseline="0"/>
            </a:lvl4pPr>
            <a:lvl5pPr marL="1028502" indent="-165068">
              <a:tabLst/>
              <a:defRPr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6279562" y="1447801"/>
            <a:ext cx="5396366" cy="2351413"/>
          </a:xfrm>
        </p:spPr>
        <p:txBody>
          <a:bodyPr>
            <a:spAutoFit/>
          </a:bodyPr>
          <a:lstStyle>
            <a:lvl1pPr marL="339660" indent="-339660">
              <a:spcBef>
                <a:spcPts val="1200"/>
              </a:spcBef>
              <a:buFont typeface="Wingdings" pitchFamily="2" charset="2"/>
              <a:buChar char=""/>
              <a:defRPr lang="en-US" sz="3600" kern="1200" spc="-70" baseline="0" dirty="0" smtClean="0">
                <a:gradFill>
                  <a:gsLst>
                    <a:gs pos="1250">
                      <a:schemeClr val="tx1"/>
                    </a:gs>
                    <a:gs pos="100000">
                      <a:schemeClr val="tx1"/>
                    </a:gs>
                  </a:gsLst>
                  <a:lin ang="5400000" scaled="0"/>
                </a:gradFill>
                <a:latin typeface="+mj-lt"/>
                <a:ea typeface="+mn-ea"/>
                <a:cs typeface="+mn-cs"/>
              </a:defRPr>
            </a:lvl1pPr>
            <a:lvl2pPr marL="634879" indent="-342834">
              <a:defRPr lang="en-US" sz="2000" kern="1200" spc="-50" baseline="0" dirty="0" smtClean="0">
                <a:gradFill>
                  <a:gsLst>
                    <a:gs pos="1250">
                      <a:schemeClr val="tx1"/>
                    </a:gs>
                    <a:gs pos="100000">
                      <a:schemeClr val="tx1"/>
                    </a:gs>
                  </a:gsLst>
                  <a:lin ang="5400000" scaled="0"/>
                </a:gradFill>
                <a:latin typeface="+mn-lt"/>
                <a:ea typeface="+mn-ea"/>
                <a:cs typeface="+mn-cs"/>
              </a:defRPr>
            </a:lvl2pPr>
            <a:lvl3pPr marL="863435" indent="-342834">
              <a:defRPr lang="en-US" sz="2000" kern="1200" spc="-50" baseline="0" dirty="0" smtClean="0">
                <a:gradFill>
                  <a:gsLst>
                    <a:gs pos="1250">
                      <a:schemeClr val="tx1"/>
                    </a:gs>
                    <a:gs pos="100000">
                      <a:schemeClr val="tx1"/>
                    </a:gs>
                  </a:gsLst>
                  <a:lin ang="5400000" scaled="0"/>
                </a:gradFill>
                <a:latin typeface="+mn-lt"/>
                <a:ea typeface="+mn-ea"/>
                <a:cs typeface="+mn-cs"/>
              </a:defRPr>
            </a:lvl3pPr>
            <a:lvl4pPr marL="1028502" indent="-342834">
              <a:defRPr lang="en-US" sz="2000" kern="1200" spc="-50" baseline="0" dirty="0" smtClean="0">
                <a:gradFill>
                  <a:gsLst>
                    <a:gs pos="1250">
                      <a:schemeClr val="tx1"/>
                    </a:gs>
                    <a:gs pos="100000">
                      <a:schemeClr val="tx1"/>
                    </a:gs>
                  </a:gsLst>
                  <a:lin ang="5400000" scaled="0"/>
                </a:gradFill>
                <a:latin typeface="+mn-lt"/>
                <a:ea typeface="+mn-ea"/>
                <a:cs typeface="+mn-cs"/>
              </a:defRPr>
            </a:lvl4pPr>
            <a:lvl5pPr marL="1206268" indent="-342834">
              <a:defRPr lang="en-US" sz="2000" kern="1200" spc="-50" baseline="0" dirty="0">
                <a:gradFill>
                  <a:gsLst>
                    <a:gs pos="1250">
                      <a:schemeClr val="tx1"/>
                    </a:gs>
                    <a:gs pos="100000">
                      <a:schemeClr val="tx1"/>
                    </a:gs>
                  </a:gsLst>
                  <a:lin ang="5400000" scaled="0"/>
                </a:gradFill>
                <a:latin typeface="+mn-lt"/>
                <a:ea typeface="+mn-ea"/>
                <a:cs typeface="+mn-cs"/>
              </a:defRPr>
            </a:lvl5pPr>
          </a:lstStyle>
          <a:p>
            <a:pPr marL="292044" marR="0" lvl="0" indent="-292044" algn="l" defTabSz="914188"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20600" marR="0" lvl="1" indent="-22855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668" marR="0" lvl="2"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435" marR="0" lvl="3" indent="-17776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502" marR="0" lvl="4"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5" name="Slide Number Placeholder 4"/>
          <p:cNvSpPr>
            <a:spLocks noGrp="1"/>
          </p:cNvSpPr>
          <p:nvPr>
            <p:ph type="sldNum" sz="quarter" idx="13"/>
          </p:nvPr>
        </p:nvSpPr>
        <p:spPr>
          <a:xfrm>
            <a:off x="11447269" y="6429376"/>
            <a:ext cx="228660" cy="127151"/>
          </a:xfrm>
          <a:prstGeom prst="rect">
            <a:avLst/>
          </a:prstGeom>
        </p:spPr>
        <p:txBody>
          <a:bodyPr/>
          <a:lstStyle/>
          <a:p>
            <a:pPr defTabSz="914367">
              <a:lnSpc>
                <a:spcPct val="90000"/>
              </a:lnSpc>
            </a:pPr>
            <a:fld id="{1BC86A1F-E589-44B2-A543-2EC98F5547A7}" type="slidenum">
              <a:rPr lang="de-DE" sz="1765" smtClean="0">
                <a:gradFill>
                  <a:gsLst>
                    <a:gs pos="0">
                      <a:srgbClr val="505050"/>
                    </a:gs>
                    <a:gs pos="100000">
                      <a:srgbClr val="505050"/>
                    </a:gs>
                  </a:gsLst>
                  <a:lin ang="5400000" scaled="0"/>
                </a:gradFill>
              </a:rPr>
              <a:pPr defTabSz="914367">
                <a:lnSpc>
                  <a:spcPct val="90000"/>
                </a:lnSpc>
              </a:pPr>
              <a:t>‹Nr.›</a:t>
            </a:fld>
            <a:endParaRPr lang="de-DE" sz="1765"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50394097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8747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spc="-50" baseline="0"/>
            </a:lvl2pPr>
            <a:lvl3pPr marL="233318" indent="0">
              <a:buNone/>
              <a:defRPr sz="2000" spc="-50" baseline="0"/>
            </a:lvl3pPr>
            <a:lvl4pPr marL="457112" indent="0">
              <a:buNone/>
              <a:defRPr sz="2000" spc="-50" baseline="0"/>
            </a:lvl4pPr>
            <a:lvl5pPr marL="693604" indent="0">
              <a:buNone/>
              <a:defRPr sz="2000"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defTabSz="914367">
              <a:lnSpc>
                <a:spcPct val="90000"/>
              </a:lnSpc>
            </a:pPr>
            <a:fld id="{1BC86A1F-E589-44B2-A543-2EC98F5547A7}" type="slidenum">
              <a:rPr lang="de-DE" sz="1765" smtClean="0">
                <a:gradFill>
                  <a:gsLst>
                    <a:gs pos="0">
                      <a:srgbClr val="505050"/>
                    </a:gs>
                    <a:gs pos="100000">
                      <a:srgbClr val="505050"/>
                    </a:gs>
                  </a:gsLst>
                  <a:lin ang="5400000" scaled="0"/>
                </a:gradFill>
              </a:rPr>
              <a:pPr defTabSz="914367">
                <a:lnSpc>
                  <a:spcPct val="90000"/>
                </a:lnSpc>
              </a:pPr>
              <a:t>‹Nr.›</a:t>
            </a:fld>
            <a:endParaRPr lang="de-DE" sz="1765"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850282945"/>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
                      <a:schemeClr val="tx1"/>
                    </a:gs>
                    <a:gs pos="98000">
                      <a:schemeClr val="tx1"/>
                    </a:gs>
                  </a:gsLst>
                  <a:lin ang="5400000" scaled="0"/>
                </a:gradFill>
                <a:latin typeface="+mj-lt"/>
              </a:defRPr>
            </a:lvl1pPr>
            <a:lvl2pPr marL="0" indent="0">
              <a:buNone/>
              <a:defRPr sz="2000" spc="-50" baseline="0">
                <a:gradFill>
                  <a:gsLst>
                    <a:gs pos="1000">
                      <a:schemeClr val="tx1"/>
                    </a:gs>
                    <a:gs pos="98000">
                      <a:schemeClr val="tx1"/>
                    </a:gs>
                  </a:gsLst>
                  <a:lin ang="5400000" scaled="0"/>
                </a:gradFill>
              </a:defRPr>
            </a:lvl2pPr>
            <a:lvl3pPr marL="233318" indent="0">
              <a:buNone/>
              <a:defRPr sz="2000" spc="-50" baseline="0">
                <a:gradFill>
                  <a:gsLst>
                    <a:gs pos="1000">
                      <a:schemeClr val="tx1"/>
                    </a:gs>
                    <a:gs pos="98000">
                      <a:schemeClr val="tx1"/>
                    </a:gs>
                  </a:gsLst>
                  <a:lin ang="5400000" scaled="0"/>
                </a:gradFill>
              </a:defRPr>
            </a:lvl3pPr>
            <a:lvl4pPr marL="457112" indent="0">
              <a:buNone/>
              <a:defRPr sz="2000" spc="-50" baseline="0">
                <a:gradFill>
                  <a:gsLst>
                    <a:gs pos="1000">
                      <a:schemeClr val="tx1"/>
                    </a:gs>
                    <a:gs pos="98000">
                      <a:schemeClr val="tx1"/>
                    </a:gs>
                  </a:gsLst>
                  <a:lin ang="5400000" scaled="0"/>
                </a:gradFill>
              </a:defRPr>
            </a:lvl4pPr>
            <a:lvl5pPr marL="693604" indent="0">
              <a:buNone/>
              <a:defRPr sz="2000" spc="-50"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
                      <a:schemeClr val="tx1"/>
                    </a:gs>
                    <a:gs pos="98000">
                      <a:schemeClr val="tx1"/>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000">
                      <a:schemeClr val="tx1"/>
                    </a:gs>
                    <a:gs pos="98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defTabSz="914367">
              <a:lnSpc>
                <a:spcPct val="90000"/>
              </a:lnSpc>
            </a:pPr>
            <a:fld id="{1BC86A1F-E589-44B2-A543-2EC98F5547A7}" type="slidenum">
              <a:rPr lang="de-DE" sz="1765" smtClean="0">
                <a:gradFill>
                  <a:gsLst>
                    <a:gs pos="0">
                      <a:srgbClr val="505050"/>
                    </a:gs>
                    <a:gs pos="100000">
                      <a:srgbClr val="505050"/>
                    </a:gs>
                  </a:gsLst>
                  <a:lin ang="5400000" scaled="0"/>
                </a:gradFill>
              </a:rPr>
              <a:pPr defTabSz="914367">
                <a:lnSpc>
                  <a:spcPct val="90000"/>
                </a:lnSpc>
              </a:pPr>
              <a:t>‹Nr.›</a:t>
            </a:fld>
            <a:endParaRPr lang="de-DE" sz="1765"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004792967"/>
      </p:ext>
    </p:extLst>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a:xfrm>
            <a:off x="11447269" y="6429376"/>
            <a:ext cx="228660" cy="127151"/>
          </a:xfrm>
          <a:prstGeom prst="rect">
            <a:avLst/>
          </a:prstGeom>
        </p:spPr>
        <p:txBody>
          <a:bodyPr/>
          <a:lstStyle/>
          <a:p>
            <a:pPr defTabSz="914367">
              <a:lnSpc>
                <a:spcPct val="90000"/>
              </a:lnSpc>
            </a:pPr>
            <a:fld id="{1BC86A1F-E589-44B2-A543-2EC98F5547A7}" type="slidenum">
              <a:rPr lang="de-DE" sz="1765" smtClean="0">
                <a:gradFill>
                  <a:gsLst>
                    <a:gs pos="0">
                      <a:srgbClr val="505050"/>
                    </a:gs>
                    <a:gs pos="100000">
                      <a:srgbClr val="505050"/>
                    </a:gs>
                  </a:gsLst>
                  <a:lin ang="5400000" scaled="0"/>
                </a:gradFill>
              </a:rPr>
              <a:pPr defTabSz="914367">
                <a:lnSpc>
                  <a:spcPct val="90000"/>
                </a:lnSpc>
              </a:pPr>
              <a:t>‹Nr.›</a:t>
            </a:fld>
            <a:endParaRPr lang="de-DE" sz="1765"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158429292"/>
      </p:ext>
    </p:extLst>
  </p:cSld>
  <p:clrMapOvr>
    <a:masterClrMapping/>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1447269" y="6429376"/>
            <a:ext cx="228660" cy="127151"/>
          </a:xfrm>
          <a:prstGeom prst="rect">
            <a:avLst/>
          </a:prstGeom>
        </p:spPr>
        <p:txBody>
          <a:bodyPr/>
          <a:lstStyle/>
          <a:p>
            <a:pPr defTabSz="914367">
              <a:lnSpc>
                <a:spcPct val="90000"/>
              </a:lnSpc>
            </a:pPr>
            <a:fld id="{1BC86A1F-E589-44B2-A543-2EC98F5547A7}" type="slidenum">
              <a:rPr lang="de-DE" sz="1765" smtClean="0">
                <a:gradFill>
                  <a:gsLst>
                    <a:gs pos="0">
                      <a:srgbClr val="505050"/>
                    </a:gs>
                    <a:gs pos="100000">
                      <a:srgbClr val="505050"/>
                    </a:gs>
                  </a:gsLst>
                  <a:lin ang="5400000" scaled="0"/>
                </a:gradFill>
              </a:rPr>
              <a:pPr defTabSz="914367">
                <a:lnSpc>
                  <a:spcPct val="90000"/>
                </a:lnSpc>
              </a:pPr>
              <a:t>‹Nr.›</a:t>
            </a:fld>
            <a:endParaRPr lang="de-DE" sz="1765"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966680658"/>
      </p:ext>
    </p:extLst>
  </p:cSld>
  <p:clrMapOvr>
    <a:masterClrMapping/>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p:cNvSpPr/>
          <p:nvPr userDrawn="1"/>
        </p:nvSpPr>
        <p:spPr bwMode="hidden">
          <a:xfrm>
            <a:off x="1" y="1155941"/>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518453" y="1447800"/>
            <a:ext cx="11155093" cy="1988237"/>
          </a:xfrm>
        </p:spPr>
        <p:txBody>
          <a:bodyPr/>
          <a:lstStyle>
            <a:lvl1pPr marL="0" indent="0">
              <a:buNone/>
              <a:defRPr sz="3200">
                <a:gradFill>
                  <a:gsLst>
                    <a:gs pos="1250">
                      <a:schemeClr val="tx1"/>
                    </a:gs>
                    <a:gs pos="100000">
                      <a:schemeClr val="tx1"/>
                    </a:gs>
                  </a:gsLst>
                  <a:lin ang="5400000" scaled="0"/>
                </a:gradFill>
                <a:latin typeface="Consolas" pitchFamily="49" charset="0"/>
                <a:cs typeface="Consolas" pitchFamily="49" charset="0"/>
              </a:defRPr>
            </a:lvl1pPr>
            <a:lvl2pPr marL="339660" indent="0">
              <a:buNone/>
              <a:defRPr>
                <a:gradFill>
                  <a:gsLst>
                    <a:gs pos="1250">
                      <a:schemeClr val="tx1"/>
                    </a:gs>
                    <a:gs pos="100000">
                      <a:schemeClr val="tx1"/>
                    </a:gs>
                  </a:gsLst>
                  <a:lin ang="5400000" scaled="0"/>
                </a:gradFill>
                <a:latin typeface="Consolas" pitchFamily="49" charset="0"/>
                <a:cs typeface="Consolas" pitchFamily="49" charset="0"/>
              </a:defRPr>
            </a:lvl2pPr>
            <a:lvl3pPr marL="572978" indent="0">
              <a:buNone/>
              <a:defRPr>
                <a:gradFill>
                  <a:gsLst>
                    <a:gs pos="1250">
                      <a:schemeClr val="tx1"/>
                    </a:gs>
                    <a:gs pos="100000">
                      <a:schemeClr val="tx1"/>
                    </a:gs>
                  </a:gsLst>
                  <a:lin ang="5400000" scaled="0"/>
                </a:gradFill>
                <a:latin typeface="Consolas" pitchFamily="49" charset="0"/>
                <a:cs typeface="Consolas" pitchFamily="49" charset="0"/>
              </a:defRPr>
            </a:lvl3pPr>
            <a:lvl4pPr marL="798359" indent="0">
              <a:buNone/>
              <a:defRPr>
                <a:gradFill>
                  <a:gsLst>
                    <a:gs pos="1250">
                      <a:schemeClr val="tx1"/>
                    </a:gs>
                    <a:gs pos="100000">
                      <a:schemeClr val="tx1"/>
                    </a:gs>
                  </a:gsLst>
                  <a:lin ang="5400000" scaled="0"/>
                </a:gradFill>
                <a:latin typeface="Consolas" pitchFamily="49" charset="0"/>
                <a:cs typeface="Consolas" pitchFamily="49" charset="0"/>
              </a:defRPr>
            </a:lvl4pPr>
            <a:lvl5pPr marL="1030090"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1463016"/>
      </p:ext>
    </p:extLst>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172702"/>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5"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834" indent="-34283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529"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225"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781"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337"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038833312"/>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8"/>
            <a:ext cx="11151917" cy="7478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800"/>
            <a:ext cx="11151917"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11447269" y="6429375"/>
            <a:ext cx="228660" cy="124650"/>
          </a:xfrm>
          <a:prstGeom prst="rect">
            <a:avLst/>
          </a:prstGeom>
          <a:noFill/>
        </p:spPr>
        <p:txBody>
          <a:bodyPr wrap="square" lIns="0" tIns="0" rIns="0" bIns="0" rtlCol="0">
            <a:spAutoFit/>
          </a:bodyPr>
          <a:lstStyle>
            <a:lvl1pPr algn="l">
              <a:defRPr lang="en-US" sz="900" spc="-20" baseline="0" smtClean="0">
                <a:gradFill>
                  <a:gsLst>
                    <a:gs pos="0">
                      <a:schemeClr val="tx1"/>
                    </a:gs>
                    <a:gs pos="100000">
                      <a:schemeClr val="tx1"/>
                    </a:gs>
                  </a:gsLst>
                  <a:lin ang="5400000" scaled="0"/>
                </a:gradFill>
              </a:defRPr>
            </a:lvl1p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623608910"/>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60045" y="6149922"/>
            <a:ext cx="1383369" cy="296380"/>
          </a:xfrm>
          <a:prstGeom prst="rect">
            <a:avLst/>
          </a:prstGeom>
        </p:spPr>
      </p:pic>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2408953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89775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1521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3293699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3097981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accent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1230881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
        <p:nvSpPr>
          <p:cNvPr id="12" name="Rectangle 11"/>
          <p:cNvSpPr/>
          <p:nvPr userDrawn="1"/>
        </p:nvSpPr>
        <p:spPr bwMode="gray">
          <a:xfrm>
            <a:off x="269303" y="1187620"/>
            <a:ext cx="7171399" cy="448276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ltGray">
          <a:xfrm>
            <a:off x="269240" y="1187620"/>
            <a:ext cx="7171399" cy="2242047"/>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ltGray">
          <a:xfrm>
            <a:off x="269303" y="3429667"/>
            <a:ext cx="7171399" cy="2240713"/>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95544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3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3" y="1187620"/>
            <a:ext cx="7171399" cy="448276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240" y="1187622"/>
            <a:ext cx="7171399" cy="2205807"/>
          </a:xfrm>
          <a:noFill/>
        </p:spPr>
        <p:txBody>
          <a:bodyPr lIns="146304" tIns="91440" rIns="146304" bIns="91440" anchor="t" anchorCtr="0"/>
          <a:lstStyle>
            <a:lvl1pPr>
              <a:defRPr sz="5881"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3" y="3415438"/>
            <a:ext cx="7171399" cy="2232935"/>
          </a:xfrm>
          <a:noFill/>
        </p:spPr>
        <p:txBody>
          <a:bodyPr lIns="146304" tIns="109728" rIns="146304" bIns="109728">
            <a:noAutofit/>
          </a:bodyPr>
          <a:lstStyle>
            <a:lvl1pPr marL="0" indent="0">
              <a:spcBef>
                <a:spcPts val="0"/>
              </a:spcBef>
              <a:buNone/>
              <a:defRPr sz="3136"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573720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4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3" y="1187620"/>
            <a:ext cx="7171399" cy="448276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240" y="1187622"/>
            <a:ext cx="7171399" cy="2205807"/>
          </a:xfrm>
          <a:noFill/>
        </p:spPr>
        <p:txBody>
          <a:bodyPr lIns="146304" tIns="91440" rIns="146304" bIns="91440" anchor="t" anchorCtr="0"/>
          <a:lstStyle>
            <a:lvl1pPr>
              <a:defRPr sz="5881"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3" y="3415438"/>
            <a:ext cx="7171399" cy="2232935"/>
          </a:xfrm>
          <a:noFill/>
        </p:spPr>
        <p:txBody>
          <a:bodyPr lIns="146304" tIns="109728" rIns="146304" bIns="109728">
            <a:noAutofit/>
          </a:bodyPr>
          <a:lstStyle>
            <a:lvl1pPr marL="0" indent="0">
              <a:spcBef>
                <a:spcPts val="0"/>
              </a:spcBef>
              <a:buNone/>
              <a:defRPr sz="3136"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925895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5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3" y="1187620"/>
            <a:ext cx="7171399" cy="448276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240" y="1187622"/>
            <a:ext cx="7171399" cy="2205807"/>
          </a:xfrm>
          <a:noFill/>
        </p:spPr>
        <p:txBody>
          <a:bodyPr lIns="146304" tIns="91440" rIns="146304" bIns="91440" anchor="t" anchorCtr="0"/>
          <a:lstStyle>
            <a:lvl1pPr>
              <a:defRPr sz="5881"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3" y="3415438"/>
            <a:ext cx="7171399" cy="2232935"/>
          </a:xfrm>
          <a:noFill/>
        </p:spPr>
        <p:txBody>
          <a:bodyPr lIns="146304" tIns="109728" rIns="146304" bIns="109728">
            <a:noAutofit/>
          </a:bodyPr>
          <a:lstStyle>
            <a:lvl1pPr marL="0" indent="0">
              <a:spcBef>
                <a:spcPts val="0"/>
              </a:spcBef>
              <a:buNone/>
              <a:defRPr sz="3136"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220829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1" y="0"/>
            <a:ext cx="12192002" cy="6858000"/>
          </a:xfrm>
          <a:prstGeom prst="rect">
            <a:avLst/>
          </a:prstGeom>
        </p:spPr>
      </p:pic>
      <p:sp>
        <p:nvSpPr>
          <p:cNvPr id="13" name="Rectangle 12"/>
          <p:cNvSpPr/>
          <p:nvPr userDrawn="1"/>
        </p:nvSpPr>
        <p:spPr bwMode="gray">
          <a:xfrm>
            <a:off x="269303" y="2084147"/>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ltGray">
          <a:xfrm>
            <a:off x="269303" y="2082443"/>
            <a:ext cx="7171399" cy="1794808"/>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ltGray">
          <a:xfrm>
            <a:off x="269303" y="3877256"/>
            <a:ext cx="7171399"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1189002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1" y="0"/>
            <a:ext cx="12192002" cy="6858000"/>
          </a:xfrm>
          <a:prstGeom prst="rect">
            <a:avLst/>
          </a:prstGeom>
        </p:spPr>
      </p:pic>
      <p:sp>
        <p:nvSpPr>
          <p:cNvPr id="13" name="Rectangle 12"/>
          <p:cNvSpPr/>
          <p:nvPr userDrawn="1"/>
        </p:nvSpPr>
        <p:spPr bwMode="gray">
          <a:xfrm>
            <a:off x="269303" y="2084147"/>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303" y="2082443"/>
            <a:ext cx="7171399" cy="1794808"/>
          </a:xfrm>
          <a:noFill/>
        </p:spPr>
        <p:txBody>
          <a:bodyPr lIns="146304" tIns="91440" rIns="146304" bIns="91440" anchor="t" anchorCtr="0"/>
          <a:lstStyle>
            <a:lvl1pPr>
              <a:defRPr sz="5293"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3" y="3877256"/>
            <a:ext cx="7171399" cy="1789991"/>
          </a:xfrm>
        </p:spPr>
        <p:txBody>
          <a:bodyPr tIns="109728" bIns="109728">
            <a:noAutofit/>
          </a:bodyPr>
          <a:lstStyle>
            <a:lvl1pPr marL="0" indent="0">
              <a:spcBef>
                <a:spcPts val="0"/>
              </a:spcBef>
              <a:buNone/>
              <a:defRPr sz="3136">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6688921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2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1" y="0"/>
            <a:ext cx="12192002" cy="6858000"/>
          </a:xfrm>
          <a:prstGeom prst="rect">
            <a:avLst/>
          </a:prstGeom>
        </p:spPr>
      </p:pic>
      <p:sp>
        <p:nvSpPr>
          <p:cNvPr id="13" name="Rectangle 12"/>
          <p:cNvSpPr/>
          <p:nvPr userDrawn="1"/>
        </p:nvSpPr>
        <p:spPr bwMode="gray">
          <a:xfrm>
            <a:off x="269303" y="2084147"/>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303" y="2082443"/>
            <a:ext cx="7171399" cy="1794808"/>
          </a:xfrm>
          <a:noFill/>
        </p:spPr>
        <p:txBody>
          <a:bodyPr lIns="146304" tIns="91440" rIns="146304" bIns="91440" anchor="t" anchorCtr="0"/>
          <a:lstStyle>
            <a:lvl1pPr>
              <a:defRPr sz="5293"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3" y="3877256"/>
            <a:ext cx="7171399" cy="1789991"/>
          </a:xfrm>
        </p:spPr>
        <p:txBody>
          <a:bodyPr tIns="109728" bIns="109728">
            <a:noAutofit/>
          </a:bodyPr>
          <a:lstStyle>
            <a:lvl1pPr marL="0" indent="0">
              <a:spcBef>
                <a:spcPts val="0"/>
              </a:spcBef>
              <a:buNone/>
              <a:defRPr sz="3136">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92132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4253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3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1" y="0"/>
            <a:ext cx="12192002" cy="6858000"/>
          </a:xfrm>
          <a:prstGeom prst="rect">
            <a:avLst/>
          </a:prstGeom>
        </p:spPr>
      </p:pic>
      <p:sp>
        <p:nvSpPr>
          <p:cNvPr id="13" name="Rectangle 12"/>
          <p:cNvSpPr/>
          <p:nvPr userDrawn="1"/>
        </p:nvSpPr>
        <p:spPr bwMode="gray">
          <a:xfrm>
            <a:off x="269303" y="2084147"/>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303" y="2082443"/>
            <a:ext cx="7171399" cy="1794808"/>
          </a:xfrm>
          <a:noFill/>
        </p:spPr>
        <p:txBody>
          <a:bodyPr lIns="146304" tIns="91440" rIns="146304" bIns="91440" anchor="t" anchorCtr="0"/>
          <a:lstStyle>
            <a:lvl1pPr>
              <a:defRPr sz="5293"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3" y="3877256"/>
            <a:ext cx="7171399" cy="1789991"/>
          </a:xfrm>
        </p:spPr>
        <p:txBody>
          <a:bodyPr tIns="109728" bIns="109728">
            <a:noAutofit/>
          </a:bodyPr>
          <a:lstStyle>
            <a:lvl1pPr marL="0" indent="0">
              <a:spcBef>
                <a:spcPts val="0"/>
              </a:spcBef>
              <a:buNone/>
              <a:defRPr sz="3136">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1533128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
        <p:nvSpPr>
          <p:cNvPr id="10" name="Rectangle 9"/>
          <p:cNvSpPr/>
          <p:nvPr userDrawn="1"/>
        </p:nvSpPr>
        <p:spPr bwMode="gray">
          <a:xfrm>
            <a:off x="269303" y="1187621"/>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a:spLocks noGrp="1"/>
          </p:cNvSpPr>
          <p:nvPr>
            <p:ph type="title" hasCustomPrompt="1"/>
          </p:nvPr>
        </p:nvSpPr>
        <p:spPr bwMode="ltGray">
          <a:xfrm>
            <a:off x="269240" y="1187620"/>
            <a:ext cx="7171399" cy="1793108"/>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ltGray">
          <a:xfrm>
            <a:off x="269303" y="2971385"/>
            <a:ext cx="7171399"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64076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3" y="1187621"/>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a:spLocks noGrp="1"/>
          </p:cNvSpPr>
          <p:nvPr>
            <p:ph type="title" hasCustomPrompt="1"/>
          </p:nvPr>
        </p:nvSpPr>
        <p:spPr bwMode="black">
          <a:xfrm>
            <a:off x="269240" y="1187620"/>
            <a:ext cx="7171399" cy="1793108"/>
          </a:xfrm>
          <a:noFill/>
        </p:spPr>
        <p:txBody>
          <a:bodyPr lIns="146304" tIns="91440" rIns="146304" bIns="91440" anchor="t" anchorCtr="0"/>
          <a:lstStyle>
            <a:lvl1pPr>
              <a:defRPr sz="5881"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3" y="2971385"/>
            <a:ext cx="7171399" cy="1794661"/>
          </a:xfrm>
          <a:noFill/>
        </p:spPr>
        <p:txBody>
          <a:bodyPr lIns="146304" tIns="109728" rIns="146304" bIns="109728">
            <a:noAutofit/>
          </a:bodyPr>
          <a:lstStyle>
            <a:lvl1pPr marL="0" indent="0">
              <a:spcBef>
                <a:spcPts val="0"/>
              </a:spcBef>
              <a:buNone/>
              <a:defRPr sz="3136"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11620254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2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3" y="1187621"/>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a:spLocks noGrp="1"/>
          </p:cNvSpPr>
          <p:nvPr>
            <p:ph type="title" hasCustomPrompt="1"/>
          </p:nvPr>
        </p:nvSpPr>
        <p:spPr bwMode="black">
          <a:xfrm>
            <a:off x="269240" y="1187620"/>
            <a:ext cx="7171399" cy="1793108"/>
          </a:xfrm>
          <a:noFill/>
        </p:spPr>
        <p:txBody>
          <a:bodyPr lIns="146304" tIns="91440" rIns="146304" bIns="91440" anchor="t" anchorCtr="0"/>
          <a:lstStyle>
            <a:lvl1pPr>
              <a:defRPr sz="5881"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3" y="2971385"/>
            <a:ext cx="7171399" cy="1794661"/>
          </a:xfrm>
          <a:noFill/>
        </p:spPr>
        <p:txBody>
          <a:bodyPr lIns="146304" tIns="109728" rIns="146304" bIns="109728">
            <a:noAutofit/>
          </a:bodyPr>
          <a:lstStyle>
            <a:lvl1pPr marL="0" indent="0">
              <a:spcBef>
                <a:spcPts val="0"/>
              </a:spcBef>
              <a:buNone/>
              <a:defRPr sz="3136"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4169805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3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3" y="1187621"/>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a:spLocks noGrp="1"/>
          </p:cNvSpPr>
          <p:nvPr>
            <p:ph type="title" hasCustomPrompt="1"/>
          </p:nvPr>
        </p:nvSpPr>
        <p:spPr bwMode="black">
          <a:xfrm>
            <a:off x="269240" y="1187620"/>
            <a:ext cx="7171399" cy="1793108"/>
          </a:xfrm>
          <a:noFill/>
        </p:spPr>
        <p:txBody>
          <a:bodyPr lIns="146304" tIns="91440" rIns="146304" bIns="91440" anchor="t" anchorCtr="0"/>
          <a:lstStyle>
            <a:lvl1pPr>
              <a:defRPr sz="5881"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3" y="2971385"/>
            <a:ext cx="7171399" cy="1794661"/>
          </a:xfrm>
          <a:noFill/>
        </p:spPr>
        <p:txBody>
          <a:bodyPr lIns="146304" tIns="109728" rIns="146304" bIns="109728">
            <a:noAutofit/>
          </a:bodyPr>
          <a:lstStyle>
            <a:lvl1pPr marL="0" indent="0">
              <a:spcBef>
                <a:spcPts val="0"/>
              </a:spcBef>
              <a:buNone/>
              <a:defRPr sz="3136"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4102505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6"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28030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6"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278210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6"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30198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6"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9940397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479816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7"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3875"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5" y="1197331"/>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642"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49"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35"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6939020"/>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99270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2_Demo slide 2">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32891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3_Demo slide 2">
    <p:bg>
      <p:bgPr>
        <a:solidFill>
          <a:schemeClr val="accent4"/>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383640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07333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544655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9922175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bg1"/>
                    </a:gs>
                    <a:gs pos="100000">
                      <a:schemeClr val="bg1"/>
                    </a:gs>
                  </a:gsLst>
                  <a:lin ang="5400000" scaled="0"/>
                </a:gradFill>
              </a:defRPr>
            </a:lvl1pPr>
          </a:lstStyle>
          <a:p>
            <a:r>
              <a:rPr lang="en-US" dirty="0"/>
              <a:t>Video title</a:t>
            </a:r>
          </a:p>
        </p:txBody>
      </p:sp>
    </p:spTree>
    <p:extLst>
      <p:ext uri="{BB962C8B-B14F-4D97-AF65-F5344CB8AC3E}">
        <p14:creationId xmlns:p14="http://schemas.microsoft.com/office/powerpoint/2010/main" val="1824748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994586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508205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2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38956986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19" indent="-284719">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02" indent="-275384">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21" indent="-284719">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861" indent="-22404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01" indent="-22404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37675675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3_Vide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060242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311405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9765015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1834916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6695271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2835786"/>
      </p:ext>
    </p:extLst>
  </p:cSld>
  <p:clrMapOvr>
    <a:masterClrMapping/>
  </p:clrMapOvr>
  <p:transitio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0849189"/>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5778523"/>
      </p:ext>
    </p:extLst>
  </p:cSld>
  <p:clrMapOvr>
    <a:masterClrMapping/>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623" indent="-281623">
              <a:spcBef>
                <a:spcPts val="1200"/>
              </a:spcBef>
              <a:buClr>
                <a:schemeClr val="tx1"/>
              </a:buClr>
              <a:buFont typeface="Arial" pitchFamily="34" charset="0"/>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281623" indent="-281623">
              <a:spcBef>
                <a:spcPts val="1200"/>
              </a:spcBef>
              <a:buClr>
                <a:schemeClr val="tx1"/>
              </a:buClr>
              <a:buFont typeface="Arial" pitchFamily="34" charset="0"/>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0430004"/>
      </p:ext>
    </p:extLst>
  </p:cSld>
  <p:clrMapOvr>
    <a:masterClrMapping/>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537575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3" y="1187644"/>
            <a:ext cx="9860609"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7"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6" y="387728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0357108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1439050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72927"/>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070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276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7652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958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61"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9"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62"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94"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999162"/>
      </p:ext>
    </p:extLst>
  </p:cSld>
  <p:clrMapOvr>
    <a:masterClrMapping/>
  </p:clrMapOvr>
  <p:transitio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352453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22323" y="825500"/>
            <a:ext cx="6170384" cy="5191124"/>
          </a:xfrm>
          <a:prstGeom prst="rect">
            <a:avLst/>
          </a:prstGeom>
        </p:spPr>
      </p:pic>
      <p:sp>
        <p:nvSpPr>
          <p:cNvPr id="4" name="Rectangle 1"/>
          <p:cNvSpPr/>
          <p:nvPr userDrawn="1"/>
        </p:nvSpPr>
        <p:spPr bwMode="auto">
          <a:xfrm>
            <a:off x="-124"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05" tIns="45704" rIns="91405" bIns="45704" numCol="1" rtlCol="0" anchor="ctr" anchorCtr="0" compatLnSpc="1">
            <a:prstTxWarp prst="textNoShape">
              <a:avLst/>
            </a:prstTxWarp>
          </a:bodyPr>
          <a:lstStyle/>
          <a:p>
            <a:pPr marL="0" marR="0" lvl="0" indent="0" algn="ctr" defTabSz="913720"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50"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6092825" y="2109544"/>
            <a:ext cx="5583104" cy="1994392"/>
          </a:xfrm>
        </p:spPr>
        <p:txBody>
          <a:bodyPr anchor="b" anchorCtr="0"/>
          <a:lstStyle>
            <a:lvl1pPr>
              <a:defRPr sz="7154"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43"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4004813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Titel und Inhalt (Aufzählung)">
    <p:spTree>
      <p:nvGrpSpPr>
        <p:cNvPr id="1" name=""/>
        <p:cNvGrpSpPr/>
        <p:nvPr/>
      </p:nvGrpSpPr>
      <p:grpSpPr>
        <a:xfrm>
          <a:off x="0" y="0"/>
          <a:ext cx="0" cy="0"/>
          <a:chOff x="0" y="0"/>
          <a:chExt cx="0" cy="0"/>
        </a:xfrm>
      </p:grpSpPr>
      <p:sp>
        <p:nvSpPr>
          <p:cNvPr id="12" name="Text Placeholder 2"/>
          <p:cNvSpPr>
            <a:spLocks noGrp="1"/>
          </p:cNvSpPr>
          <p:nvPr>
            <p:ph type="body" sz="quarter" idx="10"/>
          </p:nvPr>
        </p:nvSpPr>
        <p:spPr>
          <a:xfrm>
            <a:off x="269239" y="1328340"/>
            <a:ext cx="11890297" cy="738664"/>
          </a:xfrm>
          <a:prstGeom prst="rect">
            <a:avLst/>
          </a:prstGeom>
        </p:spPr>
        <p:txBody>
          <a:bodyPr/>
          <a:lstStyle>
            <a:lvl1pPr marL="571281" indent="-571281">
              <a:buClr>
                <a:srgbClr val="7FBA00"/>
              </a:buClr>
              <a:buFont typeface="Arial" pitchFamily="34" charset="0"/>
              <a:buChar char="•"/>
              <a:defRPr sz="4000">
                <a:solidFill>
                  <a:srgbClr val="7FBA00"/>
                </a:solidFill>
              </a:defRPr>
            </a:lvl1pPr>
            <a:lvl2pPr marL="606193" indent="-342768">
              <a:buClr>
                <a:srgbClr val="808080"/>
              </a:buClr>
              <a:buFont typeface="Arial" pitchFamily="34" charset="0"/>
              <a:buChar char="•"/>
              <a:defRPr sz="2000">
                <a:solidFill>
                  <a:srgbClr val="808080"/>
                </a:solidFill>
              </a:defRPr>
            </a:lvl2pPr>
          </a:lstStyle>
          <a:p>
            <a:pPr lvl="0"/>
            <a:r>
              <a:rPr lang="de-DE"/>
              <a:t>Textmasterformat bearbeiten</a:t>
            </a:r>
          </a:p>
        </p:txBody>
      </p:sp>
      <p:sp>
        <p:nvSpPr>
          <p:cNvPr id="3" name="Textplatzhalter 2"/>
          <p:cNvSpPr>
            <a:spLocks noGrp="1"/>
          </p:cNvSpPr>
          <p:nvPr>
            <p:ph type="body" sz="quarter" idx="11"/>
          </p:nvPr>
        </p:nvSpPr>
        <p:spPr>
          <a:xfrm>
            <a:off x="269239" y="278618"/>
            <a:ext cx="11670641" cy="932435"/>
          </a:xfrm>
          <a:prstGeom prst="rect">
            <a:avLst/>
          </a:prstGeom>
        </p:spPr>
        <p:txBody>
          <a:bodyPr/>
          <a:lstStyle>
            <a:lvl1pPr marL="0" indent="0">
              <a:buNone/>
              <a:defRPr lang="de-DE" sz="5398" b="0" kern="1200" cap="none" spc="-150" baseline="0" dirty="0" smtClean="0">
                <a:ln w="3175">
                  <a:noFill/>
                </a:ln>
                <a:solidFill>
                  <a:srgbClr val="008272"/>
                </a:solidFill>
                <a:effectLst/>
                <a:latin typeface="Segoe UI Light" pitchFamily="34" charset="0"/>
                <a:ea typeface="+mn-ea"/>
                <a:cs typeface="Arial" charset="0"/>
              </a:defRPr>
            </a:lvl1pPr>
          </a:lstStyle>
          <a:p>
            <a:pPr lvl="0"/>
            <a:r>
              <a:rPr lang="de-DE"/>
              <a:t>Textmasterformat bearbeiten</a:t>
            </a:r>
          </a:p>
        </p:txBody>
      </p:sp>
    </p:spTree>
    <p:extLst>
      <p:ext uri="{BB962C8B-B14F-4D97-AF65-F5344CB8AC3E}">
        <p14:creationId xmlns:p14="http://schemas.microsoft.com/office/powerpoint/2010/main" val="3257909812"/>
      </p:ext>
    </p:extLst>
  </p:cSld>
  <p:clrMapOvr>
    <a:masterClrMapping/>
  </p:clrMapOvr>
  <p:transitio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60045" y="6149922"/>
            <a:ext cx="1383369" cy="296380"/>
          </a:xfrm>
          <a:prstGeom prst="rect">
            <a:avLst/>
          </a:prstGeom>
        </p:spPr>
      </p:pic>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3660228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lnSpc>
                <a:spcPct val="90000"/>
              </a:lnSpc>
              <a:spcBef>
                <a:spcPct val="0"/>
              </a:spcBef>
              <a:spcAft>
                <a:spcPct val="0"/>
              </a:spcAft>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1163200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3936366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2948244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737031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accent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1408476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
        <p:nvSpPr>
          <p:cNvPr id="12" name="Rectangle 11"/>
          <p:cNvSpPr/>
          <p:nvPr userDrawn="1"/>
        </p:nvSpPr>
        <p:spPr bwMode="gray">
          <a:xfrm>
            <a:off x="269302" y="1187620"/>
            <a:ext cx="7171399" cy="448276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ltGray">
          <a:xfrm>
            <a:off x="269239" y="1187620"/>
            <a:ext cx="7171399" cy="2242047"/>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ltGray">
          <a:xfrm>
            <a:off x="269302" y="3429667"/>
            <a:ext cx="7171399" cy="2240713"/>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6196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1"/>
            <a:ext cx="7171399" cy="2205807"/>
          </a:xfrm>
          <a:noFill/>
        </p:spPr>
        <p:txBody>
          <a:bodyPr lIns="146304" tIns="91440" rIns="146304" bIns="91440" anchor="t" anchorCtr="0"/>
          <a:lstStyle>
            <a:lvl1pPr>
              <a:defRPr sz="5882"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7"/>
            <a:ext cx="7171399" cy="2232935"/>
          </a:xfrm>
          <a:noFill/>
        </p:spPr>
        <p:txBody>
          <a:bodyPr lIns="146304" tIns="109728" rIns="146304" bIns="109728">
            <a:noAutofit/>
          </a:bodyPr>
          <a:lstStyle>
            <a:lvl1pPr marL="0" indent="0">
              <a:spcBef>
                <a:spcPts val="0"/>
              </a:spcBef>
              <a:buNone/>
              <a:defRPr sz="3137"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91359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4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1"/>
            <a:ext cx="7171399" cy="2205807"/>
          </a:xfrm>
          <a:noFill/>
        </p:spPr>
        <p:txBody>
          <a:bodyPr lIns="146304" tIns="91440" rIns="146304" bIns="91440" anchor="t" anchorCtr="0"/>
          <a:lstStyle>
            <a:lvl1pPr>
              <a:defRPr sz="5882"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7"/>
            <a:ext cx="7171399" cy="2232935"/>
          </a:xfrm>
          <a:noFill/>
        </p:spPr>
        <p:txBody>
          <a:bodyPr lIns="146304" tIns="109728" rIns="146304" bIns="109728">
            <a:noAutofit/>
          </a:bodyPr>
          <a:lstStyle>
            <a:lvl1pPr marL="0" indent="0">
              <a:spcBef>
                <a:spcPts val="0"/>
              </a:spcBef>
              <a:buNone/>
              <a:defRPr sz="3137"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8589776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5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1"/>
            <a:ext cx="7171399" cy="2205807"/>
          </a:xfrm>
          <a:noFill/>
        </p:spPr>
        <p:txBody>
          <a:bodyPr lIns="146304" tIns="91440" rIns="146304" bIns="91440" anchor="t" anchorCtr="0"/>
          <a:lstStyle>
            <a:lvl1pPr>
              <a:defRPr sz="5882"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7"/>
            <a:ext cx="7171399" cy="2232935"/>
          </a:xfrm>
          <a:noFill/>
        </p:spPr>
        <p:txBody>
          <a:bodyPr lIns="146304" tIns="109728" rIns="146304" bIns="109728">
            <a:noAutofit/>
          </a:bodyPr>
          <a:lstStyle>
            <a:lvl1pPr marL="0" indent="0">
              <a:spcBef>
                <a:spcPts val="0"/>
              </a:spcBef>
              <a:buNone/>
              <a:defRPr sz="3137"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41511265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ltGray">
          <a:xfrm>
            <a:off x="269302" y="2082443"/>
            <a:ext cx="7171399" cy="1794808"/>
          </a:xfrm>
          <a:noFill/>
        </p:spPr>
        <p:txBody>
          <a:bodyPr lIns="146304" tIns="91440" rIns="146304" bIns="91440" anchor="t" anchorCtr="0"/>
          <a:lstStyle>
            <a:lvl1pPr>
              <a:defRPr sz="5294"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ltGray">
          <a:xfrm>
            <a:off x="269302" y="3877255"/>
            <a:ext cx="7171399"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1975271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4"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5"/>
            <a:ext cx="7171399" cy="1789991"/>
          </a:xfrm>
        </p:spPr>
        <p:txBody>
          <a:bodyPr tIns="109728" bIns="109728">
            <a:noAutofit/>
          </a:bodyPr>
          <a:lstStyle>
            <a:lvl1pPr marL="0" indent="0">
              <a:spcBef>
                <a:spcPts val="0"/>
              </a:spcBef>
              <a:buNone/>
              <a:defRPr sz="3137">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918186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12101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4"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5"/>
            <a:ext cx="7171399" cy="1789991"/>
          </a:xfrm>
        </p:spPr>
        <p:txBody>
          <a:bodyPr tIns="109728" bIns="109728">
            <a:noAutofit/>
          </a:bodyPr>
          <a:lstStyle>
            <a:lvl1pPr marL="0" indent="0">
              <a:spcBef>
                <a:spcPts val="0"/>
              </a:spcBef>
              <a:buNone/>
              <a:defRPr sz="3137">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889439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3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4"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5"/>
            <a:ext cx="7171399" cy="1789991"/>
          </a:xfrm>
        </p:spPr>
        <p:txBody>
          <a:bodyPr tIns="109728" bIns="109728">
            <a:noAutofit/>
          </a:bodyPr>
          <a:lstStyle>
            <a:lvl1pPr marL="0" indent="0">
              <a:spcBef>
                <a:spcPts val="0"/>
              </a:spcBef>
              <a:buNone/>
              <a:defRPr sz="3137">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443883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
        <p:nvSpPr>
          <p:cNvPr id="10" name="Rectangle 9"/>
          <p:cNvSpPr/>
          <p:nvPr userDrawn="1"/>
        </p:nvSpPr>
        <p:spPr bwMode="gray">
          <a:xfrm>
            <a:off x="269302" y="1187621"/>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a:spLocks noGrp="1"/>
          </p:cNvSpPr>
          <p:nvPr>
            <p:ph type="title" hasCustomPrompt="1"/>
          </p:nvPr>
        </p:nvSpPr>
        <p:spPr bwMode="ltGray">
          <a:xfrm>
            <a:off x="269239" y="1187620"/>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ltGray">
          <a:xfrm>
            <a:off x="269302" y="2971385"/>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703430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2"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5"/>
            <a:ext cx="7171399" cy="1794661"/>
          </a:xfrm>
          <a:noFill/>
        </p:spPr>
        <p:txBody>
          <a:bodyPr lIns="146304" tIns="109728" rIns="146304" bIns="109728">
            <a:noAutofit/>
          </a:bodyPr>
          <a:lstStyle>
            <a:lvl1pPr marL="0" indent="0">
              <a:spcBef>
                <a:spcPts val="0"/>
              </a:spcBef>
              <a:buNone/>
              <a:defRPr sz="3137"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1817243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2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2"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5"/>
            <a:ext cx="7171399" cy="1794661"/>
          </a:xfrm>
          <a:noFill/>
        </p:spPr>
        <p:txBody>
          <a:bodyPr lIns="146304" tIns="109728" rIns="146304" bIns="109728">
            <a:noAutofit/>
          </a:bodyPr>
          <a:lstStyle>
            <a:lvl1pPr marL="0" indent="0">
              <a:spcBef>
                <a:spcPts val="0"/>
              </a:spcBef>
              <a:buNone/>
              <a:defRPr sz="3137"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3937476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3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2"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5"/>
            <a:ext cx="7171399" cy="1794661"/>
          </a:xfrm>
          <a:noFill/>
        </p:spPr>
        <p:txBody>
          <a:bodyPr lIns="146304" tIns="109728" rIns="146304" bIns="109728">
            <a:noAutofit/>
          </a:bodyPr>
          <a:lstStyle>
            <a:lvl1pPr marL="0" indent="0">
              <a:spcBef>
                <a:spcPts val="0"/>
              </a:spcBef>
              <a:buNone/>
              <a:defRPr sz="3137"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856342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956646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11102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63327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9920550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lnSpc>
                <a:spcPct val="90000"/>
              </a:lnSpc>
              <a:spcBef>
                <a:spcPct val="0"/>
              </a:spcBef>
              <a:spcAft>
                <a:spcPct val="0"/>
              </a:spcAft>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606875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36881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33278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2_Demo slide 2">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505050">
                      <a:lumMod val="50000"/>
                    </a:srgbClr>
                  </a:gs>
                  <a:gs pos="100000">
                    <a:srgbClr val="505050">
                      <a:lumMod val="50000"/>
                    </a:srgbClr>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7244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3_Demo slide 2">
    <p:bg>
      <p:bgPr>
        <a:solidFill>
          <a:schemeClr val="accent4"/>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88067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3042606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42306261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0370280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gs>
                    <a:gs pos="100000">
                      <a:schemeClr val="bg1"/>
                    </a:gs>
                  </a:gsLst>
                  <a:lin ang="5400000" scaled="0"/>
                </a:gradFill>
              </a:defRPr>
            </a:lvl1pPr>
          </a:lstStyle>
          <a:p>
            <a:r>
              <a:rPr lang="en-US" dirty="0"/>
              <a:t>Video title</a:t>
            </a:r>
          </a:p>
        </p:txBody>
      </p:sp>
    </p:spTree>
    <p:extLst>
      <p:ext uri="{BB962C8B-B14F-4D97-AF65-F5344CB8AC3E}">
        <p14:creationId xmlns:p14="http://schemas.microsoft.com/office/powerpoint/2010/main" val="6259896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873863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365871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192000" cy="6858000"/>
          </a:xfrm>
          <a:prstGeom prst="rect">
            <a:avLst/>
          </a:prstGeom>
          <a:noFill/>
        </p:spPr>
        <p:txBody>
          <a:bodyPr lIns="274320" tIns="274320" rIns="274320">
            <a:noAutofit/>
          </a:bodyPr>
          <a:lstStyle>
            <a:lvl1pPr marL="0" indent="0">
              <a:buNone/>
              <a:defRPr sz="2400" baseline="0">
                <a:gradFill>
                  <a:gsLst>
                    <a:gs pos="1250">
                      <a:schemeClr val="accent1"/>
                    </a:gs>
                    <a:gs pos="100000">
                      <a:schemeClr val="accent1"/>
                    </a:gs>
                  </a:gsLst>
                  <a:lin ang="5400000" scaled="0"/>
                </a:gradFill>
              </a:defRPr>
            </a:lvl1pPr>
          </a:lstStyle>
          <a:p>
            <a:r>
              <a:rPr lang="en-US" dirty="0"/>
              <a:t>Picture placeholder</a:t>
            </a:r>
          </a:p>
        </p:txBody>
      </p:sp>
      <p:sp>
        <p:nvSpPr>
          <p:cNvPr id="10" name="Title 1"/>
          <p:cNvSpPr>
            <a:spLocks noGrp="1"/>
          </p:cNvSpPr>
          <p:nvPr>
            <p:ph type="ctrTitle"/>
          </p:nvPr>
        </p:nvSpPr>
        <p:spPr bwMode="ltGray">
          <a:xfrm>
            <a:off x="512596"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40" tIns="868680" rIns="1234440" bIns="868680" numCol="1" anchor="ctr" anchorCtr="0" compatLnSpc="1">
            <a:prstTxWarp prst="textNoShape">
              <a:avLst/>
            </a:prstTxWarp>
            <a:noAutofit/>
          </a:bodyPr>
          <a:lstStyle>
            <a:lvl1pPr algn="l">
              <a:defRPr lang="en-US" sz="5998"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2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969494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2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482116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3_Vide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025020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717107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005550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9921524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6833748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2457935"/>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9716145"/>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4012485"/>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75245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12596" y="922639"/>
            <a:ext cx="5025066" cy="5015405"/>
          </a:xfrm>
          <a:prstGeom prst="rect">
            <a:avLst/>
          </a:prstGeom>
          <a:noFill/>
          <a:ln>
            <a:noFill/>
          </a:ln>
          <a:extLst/>
        </p:spPr>
        <p:txBody>
          <a:bodyPr vert="horz" wrap="square" lIns="320040" tIns="868680" rIns="1234440" bIns="868680" numCol="1" rtlCol="0" anchor="ctr" anchorCtr="0" compatLnSpc="1">
            <a:prstTxWarp prst="textNoShape">
              <a:avLst/>
            </a:prstTxWarp>
            <a:noAutofit/>
          </a:bodyPr>
          <a:lstStyle>
            <a:lvl1pPr>
              <a:defRPr lang="en-US" sz="5998" spc="-200" dirty="0">
                <a:gradFill>
                  <a:gsLst>
                    <a:gs pos="100000">
                      <a:schemeClr val="accent1"/>
                    </a:gs>
                    <a:gs pos="0">
                      <a:schemeClr val="accent1"/>
                    </a:gs>
                  </a:gsLst>
                  <a:lin ang="5400000" scaled="0"/>
                </a:gradFill>
              </a:defRPr>
            </a:lvl1pPr>
          </a:lstStyle>
          <a:p>
            <a:pPr marL="0" lvl="0" indent="0" defTabSz="914225"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092825" y="4261017"/>
            <a:ext cx="5583104" cy="997196"/>
          </a:xfrm>
        </p:spPr>
        <p:txBody>
          <a:bodyPr>
            <a:spAutoFit/>
          </a:bodyPr>
          <a:lstStyle>
            <a:lvl1pPr marL="0" indent="0" algn="l">
              <a:lnSpc>
                <a:spcPct val="90000"/>
              </a:lnSpc>
              <a:spcBef>
                <a:spcPts val="0"/>
              </a:spcBef>
              <a:buNone/>
              <a:defRPr lang="en-US" sz="3600" kern="1200" spc="-70" baseline="0" dirty="0">
                <a:gradFill>
                  <a:gsLst>
                    <a:gs pos="100000">
                      <a:schemeClr val="bg1"/>
                    </a:gs>
                    <a:gs pos="0">
                      <a:schemeClr val="bg1"/>
                    </a:gs>
                  </a:gsLst>
                  <a:lin ang="5400000" scaled="0"/>
                </a:gradFill>
                <a:latin typeface="+mj-lt"/>
                <a:ea typeface="+mn-ea"/>
                <a:cs typeface="+mn-cs"/>
              </a:defRPr>
            </a:lvl1pPr>
            <a:lvl2pPr marL="457094" indent="0" algn="ctr">
              <a:buNone/>
              <a:defRPr>
                <a:solidFill>
                  <a:schemeClr val="tx1">
                    <a:tint val="75000"/>
                  </a:schemeClr>
                </a:solidFill>
              </a:defRPr>
            </a:lvl2pPr>
            <a:lvl3pPr marL="914188" indent="0" algn="ctr">
              <a:buNone/>
              <a:defRPr>
                <a:solidFill>
                  <a:schemeClr val="tx1">
                    <a:tint val="75000"/>
                  </a:schemeClr>
                </a:solidFill>
              </a:defRPr>
            </a:lvl3pPr>
            <a:lvl4pPr marL="1371282" indent="0" algn="ctr">
              <a:buNone/>
              <a:defRPr>
                <a:solidFill>
                  <a:schemeClr val="tx1">
                    <a:tint val="75000"/>
                  </a:schemeClr>
                </a:solidFill>
              </a:defRPr>
            </a:lvl4pPr>
            <a:lvl5pPr marL="1828376" indent="0" algn="ctr">
              <a:buNone/>
              <a:defRPr>
                <a:solidFill>
                  <a:schemeClr val="tx1">
                    <a:tint val="75000"/>
                  </a:schemeClr>
                </a:solidFill>
              </a:defRPr>
            </a:lvl5pPr>
            <a:lvl6pPr marL="2285470" indent="0" algn="ctr">
              <a:buNone/>
              <a:defRPr>
                <a:solidFill>
                  <a:schemeClr val="tx1">
                    <a:tint val="75000"/>
                  </a:schemeClr>
                </a:solidFill>
              </a:defRPr>
            </a:lvl6pPr>
            <a:lvl7pPr marL="2742563" indent="0" algn="ctr">
              <a:buNone/>
              <a:defRPr>
                <a:solidFill>
                  <a:schemeClr val="tx1">
                    <a:tint val="75000"/>
                  </a:schemeClr>
                </a:solidFill>
              </a:defRPr>
            </a:lvl7pPr>
            <a:lvl8pPr marL="3199657" indent="0" algn="ctr">
              <a:buNone/>
              <a:defRPr>
                <a:solidFill>
                  <a:schemeClr val="tx1">
                    <a:tint val="75000"/>
                  </a:schemeClr>
                </a:solidFill>
              </a:defRPr>
            </a:lvl8pPr>
            <a:lvl9pPr marL="3656751" indent="0" algn="ctr">
              <a:buNone/>
              <a:defRPr>
                <a:solidFill>
                  <a:schemeClr val="tx1">
                    <a:tint val="75000"/>
                  </a:schemeClr>
                </a:solidFill>
              </a:defRPr>
            </a:lvl9pPr>
          </a:lstStyle>
          <a:p>
            <a:pPr marL="0" marR="0" lvl="0" indent="0" algn="l" defTabSz="914188"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092825" y="1115080"/>
            <a:ext cx="5583104" cy="2742289"/>
          </a:xfrm>
        </p:spPr>
        <p:txBody>
          <a:bodyPr wrap="square" anchor="b">
            <a:spAutoFit/>
          </a:bodyPr>
          <a:lstStyle>
            <a:lvl1pPr marL="0" indent="0">
              <a:buNone/>
              <a:defRPr sz="6598" spc="-150">
                <a:gradFill>
                  <a:gsLst>
                    <a:gs pos="100000">
                      <a:schemeClr val="bg1"/>
                    </a:gs>
                    <a:gs pos="0">
                      <a:schemeClr val="bg1"/>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1747126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0209063"/>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0277"/>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15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173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6623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89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0429004"/>
      </p:ext>
    </p:extLst>
  </p:cSld>
  <p:clrMapOvr>
    <a:masterClrMapping/>
  </p:clrMapOvr>
  <p:transitio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568233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22323" y="825500"/>
            <a:ext cx="6170384" cy="5191124"/>
          </a:xfrm>
          <a:prstGeom prst="rect">
            <a:avLst/>
          </a:prstGeom>
        </p:spPr>
      </p:pic>
      <p:sp>
        <p:nvSpPr>
          <p:cNvPr id="4" name="Rectangle 1"/>
          <p:cNvSpPr/>
          <p:nvPr userDrawn="1"/>
        </p:nvSpPr>
        <p:spPr bwMode="auto">
          <a:xfrm>
            <a:off x="-125"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8" tIns="45710" rIns="91418" bIns="45710" numCol="1" rtlCol="0" anchor="ctr" anchorCtr="0" compatLnSpc="1">
            <a:prstTxWarp prst="textNoShape">
              <a:avLst/>
            </a:prstTxWarp>
          </a:bodyPr>
          <a:lstStyle/>
          <a:p>
            <a:pPr marL="0" marR="0" lvl="0" indent="0" algn="ctr" defTabSz="913895" rtl="0" eaLnBrk="1" fontAlgn="base" latinLnBrk="0" hangingPunct="1">
              <a:lnSpc>
                <a:spcPct val="90000"/>
              </a:lnSpc>
              <a:spcBef>
                <a:spcPct val="0"/>
              </a:spcBef>
              <a:spcAft>
                <a:spcPct val="0"/>
              </a:spcAft>
              <a:buClrTx/>
              <a:buSzTx/>
              <a:buFontTx/>
              <a:buNone/>
              <a:tabLst/>
              <a:defRPr/>
            </a:pPr>
            <a:endParaRPr kumimoji="0" lang="en-US" sz="1961" b="0" i="0" u="none" strike="noStrike" kern="1200" cap="none" spc="-50"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6092824" y="2109543"/>
            <a:ext cx="5583104" cy="1994392"/>
          </a:xfrm>
        </p:spPr>
        <p:txBody>
          <a:bodyPr anchor="b" anchorCtr="0"/>
          <a:lstStyle>
            <a:lvl1pPr>
              <a:defRPr sz="7156"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4" y="4419600"/>
            <a:ext cx="5583104" cy="498598"/>
          </a:xfrm>
        </p:spPr>
        <p:txBody>
          <a:bodyPr>
            <a:noAutofit/>
          </a:bodyPr>
          <a:lstStyle>
            <a:lvl1pPr marL="0" indent="0">
              <a:spcBef>
                <a:spcPts val="0"/>
              </a:spcBef>
              <a:buNone/>
              <a:defRPr sz="2843"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805496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893"/>
            <a:ext cx="12193590" cy="6857107"/>
          </a:xfrm>
          <a:prstGeom prst="rect">
            <a:avLst/>
          </a:prstGeom>
        </p:spPr>
      </p:pic>
      <p:sp>
        <p:nvSpPr>
          <p:cNvPr id="56" name="Title 16"/>
          <p:cNvSpPr>
            <a:spLocks noGrp="1"/>
          </p:cNvSpPr>
          <p:nvPr>
            <p:ph type="title" hasCustomPrompt="1"/>
          </p:nvPr>
        </p:nvSpPr>
        <p:spPr bwMode="gray">
          <a:xfrm>
            <a:off x="548783" y="2048256"/>
            <a:ext cx="8725648" cy="1581912"/>
          </a:xfrm>
          <a:prstGeom prst="rect">
            <a:avLst/>
          </a:prstGeom>
        </p:spPr>
        <p:txBody>
          <a:bodyPr lIns="0" tIns="60949" rIns="121899" bIns="60949" anchor="b" anchorCtr="0"/>
          <a:lstStyle>
            <a:lvl1pPr marL="0" algn="l" defTabSz="1218987"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a:t>Click to edit text, two lines maximum</a:t>
            </a:r>
          </a:p>
        </p:txBody>
      </p:sp>
      <p:sp>
        <p:nvSpPr>
          <p:cNvPr id="62" name="Footer Placeholder 61"/>
          <p:cNvSpPr>
            <a:spLocks noGrp="1"/>
          </p:cNvSpPr>
          <p:nvPr>
            <p:ph type="ftr" sz="quarter" idx="10"/>
          </p:nvPr>
        </p:nvSpPr>
        <p:spPr>
          <a:xfrm>
            <a:off x="548783" y="6473952"/>
            <a:ext cx="3861806" cy="153888"/>
          </a:xfrm>
        </p:spPr>
        <p:txBody>
          <a:bodyPr lIns="0"/>
          <a:lstStyle>
            <a:lvl1pPr>
              <a:defRPr cap="none"/>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55" name="Subtitle 2"/>
          <p:cNvSpPr>
            <a:spLocks noGrp="1"/>
          </p:cNvSpPr>
          <p:nvPr>
            <p:ph type="subTitle" idx="1" hasCustomPrompt="1"/>
          </p:nvPr>
        </p:nvSpPr>
        <p:spPr bwMode="gray">
          <a:xfrm>
            <a:off x="548783" y="4059936"/>
            <a:ext cx="8716502"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Click to edit subtitle placeholder</a:t>
            </a:r>
          </a:p>
        </p:txBody>
      </p:sp>
      <p:sp>
        <p:nvSpPr>
          <p:cNvPr id="5" name="Text Placeholder 4"/>
          <p:cNvSpPr>
            <a:spLocks noGrp="1"/>
          </p:cNvSpPr>
          <p:nvPr>
            <p:ph type="body" sz="quarter" idx="11"/>
          </p:nvPr>
        </p:nvSpPr>
        <p:spPr>
          <a:xfrm>
            <a:off x="548783" y="4800600"/>
            <a:ext cx="6411614" cy="512064"/>
          </a:xfrm>
          <a:prstGeom prst="rect">
            <a:avLst/>
          </a:prstGeom>
        </p:spPr>
        <p:txBody>
          <a:bodyPr lIns="0" tIns="0" rIns="0" bIns="0"/>
          <a:lstStyle>
            <a:lvl1pPr marL="0" indent="0">
              <a:buFontTx/>
              <a:buNone/>
              <a:defRPr sz="1600"/>
            </a:lvl1pPr>
          </a:lstStyle>
          <a:p>
            <a:pPr lvl="0"/>
            <a:r>
              <a:rPr lang="en-US" dirty="0"/>
              <a:t>Click to edit Master text styles</a:t>
            </a:r>
          </a:p>
          <a:p>
            <a:pPr lvl="0"/>
            <a:endParaRPr lang="en-US" dirty="0"/>
          </a:p>
        </p:txBody>
      </p:sp>
      <p:sp>
        <p:nvSpPr>
          <p:cNvPr id="20" name="Rectangle 19"/>
          <p:cNvSpPr/>
          <p:nvPr userDrawn="1"/>
        </p:nvSpPr>
        <p:spPr bwMode="black">
          <a:xfrm>
            <a:off x="548784" y="4557713"/>
            <a:ext cx="1097969" cy="106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21" name="Straight Connector 20"/>
          <p:cNvCxnSpPr/>
          <p:nvPr userDrawn="1"/>
        </p:nvCxnSpPr>
        <p:spPr>
          <a:xfrm>
            <a:off x="548784" y="4664439"/>
            <a:ext cx="1042180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619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1016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6764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73810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5207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380955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416703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593986"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6307956"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6665444" y="5468108"/>
            <a:ext cx="311967"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5125" y="5468108"/>
            <a:ext cx="310977"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5" name="Picture 34"/>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5585" y="5468108"/>
            <a:ext cx="310977"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8" name="Picture 9" descr="C:\Users\yhwang\Desktop\WW Design\Multimode Icons\twitter-01.pn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675" y="5468108"/>
            <a:ext cx="310977"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1" name="Picture 5" descr="C:\Users\yhwang\Desktop\WW Design\Multimode Icons\globe-01.png"/>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6443" y="5442941"/>
            <a:ext cx="365855"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4" name="Picture 2" descr="C:\Users\yhwang\Desktop\WW Design\Multimode Icons\chain-01.png"/>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7496" y="5468108"/>
            <a:ext cx="310977"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7" name="Picture 46" descr="C:\Users\yhwang\Desktop\WW Design\Multimode Icons\facebook-01.pn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4515" y="5468108"/>
            <a:ext cx="310977"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50" name="Picture 7" descr="C:\Users\yhwang\Desktop\WW Design\Multimode Icons\server-01.png"/>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81005" y="5468108"/>
            <a:ext cx="310977"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57" name="Picture 6" descr="C:\Users\yhwang\Desktop\WW Design\Multimode Icons\network-01.pn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51466" y="5468108"/>
            <a:ext cx="310977"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0" name="Picture 8" descr="C:\Users\yhwang\Desktop\WW Design\Multimode Icons\think_light-01.png"/>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rot="16200000">
            <a:off x="10586744" y="3056008"/>
            <a:ext cx="2412866" cy="803995"/>
          </a:xfrm>
          <a:prstGeom prst="rect">
            <a:avLst/>
          </a:prstGeom>
        </p:spPr>
      </p:pic>
      <p:pic>
        <p:nvPicPr>
          <p:cNvPr id="872450" name="Picture 2"/>
          <p:cNvPicPr>
            <a:picLocks noChangeAspect="1" noChangeArrowheads="1"/>
          </p:cNvPicPr>
          <p:nvPr userDrawn="1"/>
        </p:nvPicPr>
        <p:blipFill>
          <a:blip r:embed="rId22">
            <a:extLst>
              <a:ext uri="{28A0092B-C50C-407E-A947-70E740481C1C}">
                <a14:useLocalDpi xmlns:a14="http://schemas.microsoft.com/office/drawing/2010/main"/>
              </a:ext>
            </a:extLst>
          </a:blip>
          <a:srcRect/>
          <a:stretch>
            <a:fillRect/>
          </a:stretch>
        </p:blipFill>
        <p:spPr bwMode="auto">
          <a:xfrm>
            <a:off x="9239004" y="892"/>
            <a:ext cx="2943280" cy="1387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1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28600"/>
            <a:ext cx="11151917" cy="747897"/>
          </a:xfrm>
        </p:spPr>
        <p:txBody>
          <a:bodyPr/>
          <a:lstStyle/>
          <a:p>
            <a:r>
              <a:rPr lang="en-US" dirty="0"/>
              <a:t>Click to edit master title style</a:t>
            </a:r>
          </a:p>
        </p:txBody>
      </p:sp>
      <p:sp>
        <p:nvSpPr>
          <p:cNvPr id="5" name="Text Placeholder 4"/>
          <p:cNvSpPr>
            <a:spLocks noGrp="1"/>
          </p:cNvSpPr>
          <p:nvPr>
            <p:ph type="body" sz="quarter" idx="10" hasCustomPrompt="1"/>
          </p:nvPr>
        </p:nvSpPr>
        <p:spPr>
          <a:xfrm>
            <a:off x="519248" y="1447799"/>
            <a:ext cx="11151917" cy="2043636"/>
          </a:xfrm>
          <a:prstGeom prst="rect">
            <a:avLst/>
          </a:prstGeom>
        </p:spPr>
        <p:txBody>
          <a:bodyPr/>
          <a:lstStyle>
            <a:lvl1pPr marL="284109" indent="-284109">
              <a:buFont typeface="Wingdings" pitchFamily="2" charset="2"/>
              <a:buChar char=""/>
              <a:defRPr sz="4000"/>
            </a:lvl1pPr>
            <a:lvl2pPr marL="517426" indent="-233318">
              <a:buFont typeface="Wingdings" pitchFamily="2" charset="2"/>
              <a:buChar char=""/>
              <a:defRPr spc="-50" baseline="0">
                <a:latin typeface="+mn-lt"/>
              </a:defRPr>
            </a:lvl2pPr>
            <a:lvl3pPr marL="741221" indent="-223795">
              <a:buFont typeface="Wingdings" pitchFamily="2" charset="2"/>
              <a:buChar char=""/>
              <a:tabLst/>
              <a:defRPr spc="-50" baseline="0">
                <a:latin typeface="+mn-lt"/>
              </a:defRPr>
            </a:lvl3pPr>
            <a:lvl4pPr marL="914225" indent="-173004">
              <a:buFont typeface="Wingdings" pitchFamily="2" charset="2"/>
              <a:buChar char=""/>
              <a:defRPr spc="-50" baseline="0">
                <a:latin typeface="+mn-lt"/>
              </a:defRPr>
            </a:lvl4pPr>
            <a:lvl5pPr marL="1087229" indent="-173004">
              <a:buFont typeface="Wingdings" pitchFamily="2" charset="2"/>
              <a:buChar char=""/>
              <a:tabLst/>
              <a:defRPr spc="-5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777688921"/>
      </p:ext>
    </p:extLst>
  </p:cSld>
  <p:clrMapOvr>
    <a:masterClrMapping/>
  </p:clrMapOvr>
  <p:transition>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893"/>
            <a:ext cx="12193590" cy="6857107"/>
          </a:xfrm>
          <a:prstGeom prst="rect">
            <a:avLst/>
          </a:prstGeom>
        </p:spPr>
      </p:pic>
      <p:sp>
        <p:nvSpPr>
          <p:cNvPr id="56" name="Title 16"/>
          <p:cNvSpPr>
            <a:spLocks noGrp="1"/>
          </p:cNvSpPr>
          <p:nvPr>
            <p:ph type="title" hasCustomPrompt="1"/>
          </p:nvPr>
        </p:nvSpPr>
        <p:spPr bwMode="gray">
          <a:xfrm>
            <a:off x="548783" y="2048256"/>
            <a:ext cx="8725648" cy="1581912"/>
          </a:xfrm>
          <a:prstGeom prst="rect">
            <a:avLst/>
          </a:prstGeom>
        </p:spPr>
        <p:txBody>
          <a:bodyPr lIns="0" tIns="60949" rIns="121899" bIns="60949" anchor="b" anchorCtr="0"/>
          <a:lstStyle>
            <a:lvl1pPr marL="0" algn="l" defTabSz="1218987"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a:t>Click to edit text, two lines maximum</a:t>
            </a:r>
          </a:p>
        </p:txBody>
      </p:sp>
      <p:sp>
        <p:nvSpPr>
          <p:cNvPr id="62" name="Footer Placeholder 61"/>
          <p:cNvSpPr>
            <a:spLocks noGrp="1"/>
          </p:cNvSpPr>
          <p:nvPr>
            <p:ph type="ftr" sz="quarter" idx="10"/>
          </p:nvPr>
        </p:nvSpPr>
        <p:spPr>
          <a:xfrm>
            <a:off x="548783" y="6473952"/>
            <a:ext cx="3861806" cy="153888"/>
          </a:xfrm>
        </p:spPr>
        <p:txBody>
          <a:bodyPr lIns="0"/>
          <a:lstStyle>
            <a:lvl1pPr>
              <a:defRPr cap="none"/>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55" name="Subtitle 2"/>
          <p:cNvSpPr>
            <a:spLocks noGrp="1"/>
          </p:cNvSpPr>
          <p:nvPr>
            <p:ph type="subTitle" idx="1" hasCustomPrompt="1"/>
          </p:nvPr>
        </p:nvSpPr>
        <p:spPr bwMode="gray">
          <a:xfrm>
            <a:off x="548783" y="4059936"/>
            <a:ext cx="8716502"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Click to edit subtitle placeholder</a:t>
            </a:r>
          </a:p>
        </p:txBody>
      </p:sp>
      <p:sp>
        <p:nvSpPr>
          <p:cNvPr id="5" name="Text Placeholder 4"/>
          <p:cNvSpPr>
            <a:spLocks noGrp="1"/>
          </p:cNvSpPr>
          <p:nvPr>
            <p:ph type="body" sz="quarter" idx="11"/>
          </p:nvPr>
        </p:nvSpPr>
        <p:spPr>
          <a:xfrm>
            <a:off x="548783" y="4800600"/>
            <a:ext cx="6411614" cy="512064"/>
          </a:xfrm>
          <a:prstGeom prst="rect">
            <a:avLst/>
          </a:prstGeom>
        </p:spPr>
        <p:txBody>
          <a:bodyPr lIns="0" tIns="0" rIns="0" bIns="0"/>
          <a:lstStyle>
            <a:lvl1pPr marL="0" indent="0">
              <a:buFontTx/>
              <a:buNone/>
              <a:defRPr sz="1600"/>
            </a:lvl1pPr>
          </a:lstStyle>
          <a:p>
            <a:pPr lvl="0"/>
            <a:r>
              <a:rPr lang="en-US" dirty="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9619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1016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6764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73810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5207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380955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4167035"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593986"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6307956" y="5468108"/>
            <a:ext cx="311967" cy="3118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6665444" y="5468108"/>
            <a:ext cx="311967"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5125" y="5468108"/>
            <a:ext cx="310977"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5" name="Picture 34"/>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5585" y="5468108"/>
            <a:ext cx="310977"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8" name="Picture 9" descr="C:\Users\yhwang\Desktop\WW Design\Multimode Icons\twitter-01.pn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675" y="5468108"/>
            <a:ext cx="310977"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1" name="Picture 5" descr="C:\Users\yhwang\Desktop\WW Design\Multimode Icons\globe-01.png"/>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6443" y="5442941"/>
            <a:ext cx="365855"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4" name="Picture 2" descr="C:\Users\yhwang\Desktop\WW Design\Multimode Icons\chain-01.png"/>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7496" y="5468108"/>
            <a:ext cx="310977"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7" name="Picture 46" descr="C:\Users\yhwang\Desktop\WW Design\Multimode Icons\facebook-01.pn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4515" y="5468108"/>
            <a:ext cx="310977"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50" name="Picture 7" descr="C:\Users\yhwang\Desktop\WW Design\Multimode Icons\server-01.png"/>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81005" y="5468108"/>
            <a:ext cx="310977"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57" name="Picture 6" descr="C:\Users\yhwang\Desktop\WW Design\Multimode Icons\network-01.pn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51466" y="5468108"/>
            <a:ext cx="310977"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0" name="Picture 8" descr="C:\Users\yhwang\Desktop\WW Design\Multimode Icons\think_light-01.png"/>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rot="16200000">
            <a:off x="10586744" y="3056008"/>
            <a:ext cx="2412866" cy="803995"/>
          </a:xfrm>
          <a:prstGeom prst="rect">
            <a:avLst/>
          </a:prstGeom>
        </p:spPr>
      </p:pic>
      <p:sp>
        <p:nvSpPr>
          <p:cNvPr id="66" name="Picture Placeholder 4"/>
          <p:cNvSpPr>
            <a:spLocks noGrp="1"/>
          </p:cNvSpPr>
          <p:nvPr>
            <p:ph type="pic" sz="quarter" idx="12"/>
          </p:nvPr>
        </p:nvSpPr>
        <p:spPr>
          <a:xfrm>
            <a:off x="9817678" y="3464892"/>
            <a:ext cx="1200857" cy="1199183"/>
          </a:xfrm>
          <a:prstGeom prst="rect">
            <a:avLst/>
          </a:prstGeom>
          <a:ln w="38100">
            <a:noFill/>
          </a:ln>
          <a:effectLst/>
        </p:spPr>
        <p:txBody>
          <a:bodyPr/>
          <a:lstStyle>
            <a:lvl1pPr>
              <a:defRPr sz="1000"/>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60674" y="4770441"/>
            <a:ext cx="1689540" cy="198437"/>
          </a:xfrm>
          <a:prstGeom prst="rect">
            <a:avLst/>
          </a:prstGeom>
        </p:spPr>
        <p:txBody>
          <a:bodyPr lIns="0" tIns="45720" rIns="45720"/>
          <a:lstStyle>
            <a:lvl1pPr marL="0" indent="0" algn="r">
              <a:buFontTx/>
              <a:buNone/>
              <a:defRPr sz="1100"/>
            </a:lvl1pPr>
            <a:lvl2pPr marL="341313" indent="0" algn="r">
              <a:buFontTx/>
              <a:buNone/>
              <a:defRPr sz="1100"/>
            </a:lvl2pPr>
            <a:lvl3pPr marL="679450" indent="0" algn="r">
              <a:buFontTx/>
              <a:buNone/>
              <a:defRPr sz="1100"/>
            </a:lvl3pPr>
            <a:lvl4pPr marL="966787" indent="0" algn="r">
              <a:buFontTx/>
              <a:buNone/>
              <a:defRPr sz="1100"/>
            </a:lvl4pPr>
            <a:lvl5pPr marL="1146175" indent="0" algn="r">
              <a:buFontTx/>
              <a:buNone/>
              <a:defRPr sz="1100"/>
            </a:lvl5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rPr>
              <a:t>@</a:t>
            </a:r>
            <a:r>
              <a:rPr kumimoji="0" lang="en-US" sz="1100" b="0" i="0" u="none" strike="noStrike" kern="0" cap="none" spc="0" normalizeH="0" baseline="0" noProof="0" dirty="0" err="1">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7678" y="4664439"/>
            <a:ext cx="1200857" cy="305126"/>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PMingLiU" pitchFamily="18" charset="-120"/>
                <a:cs typeface="Arial" charset="0"/>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 fmla="*/ 0 w 1200544"/>
                <a:gd name="connsiteY0" fmla="*/ 0 h 106726"/>
                <a:gd name="connsiteX1" fmla="*/ 1200544 w 1200544"/>
                <a:gd name="connsiteY1" fmla="*/ 0 h 106726"/>
                <a:gd name="connsiteX2" fmla="*/ 0 w 1200544"/>
                <a:gd name="connsiteY2" fmla="*/ 106726 h 106726"/>
                <a:gd name="connsiteX3" fmla="*/ 0 w 1200544"/>
                <a:gd name="connsiteY3" fmla="*/ 0 h 106726"/>
              </a:gdLst>
              <a:ahLst/>
              <a:cxnLst>
                <a:cxn ang="0">
                  <a:pos x="connsiteX0" y="connsiteY0"/>
                </a:cxn>
                <a:cxn ang="0">
                  <a:pos x="connsiteX1" y="connsiteY1"/>
                </a:cxn>
                <a:cxn ang="0">
                  <a:pos x="connsiteX2" y="connsiteY2"/>
                </a:cxn>
                <a:cxn ang="0">
                  <a:pos x="connsiteX3" y="connsiteY3"/>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PMingLiU" pitchFamily="18" charset="-120"/>
                <a:cs typeface="Arial" charset="0"/>
              </a:endParaRPr>
            </a:p>
          </p:txBody>
        </p:sp>
      </p:grpSp>
      <p:sp>
        <p:nvSpPr>
          <p:cNvPr id="54" name="Rectangle 53"/>
          <p:cNvSpPr/>
          <p:nvPr userDrawn="1"/>
        </p:nvSpPr>
        <p:spPr bwMode="black">
          <a:xfrm>
            <a:off x="548784" y="4557713"/>
            <a:ext cx="1097969" cy="106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63" name="Straight Connector 62"/>
          <p:cNvCxnSpPr/>
          <p:nvPr userDrawn="1"/>
        </p:nvCxnSpPr>
        <p:spPr>
          <a:xfrm>
            <a:off x="548784" y="4664439"/>
            <a:ext cx="1042180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49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93"/>
            <a:ext cx="12193587" cy="6857107"/>
          </a:xfrm>
          <a:prstGeom prst="rect">
            <a:avLst/>
          </a:prstGeom>
        </p:spPr>
      </p:pic>
      <p:sp>
        <p:nvSpPr>
          <p:cNvPr id="17" name="Rectangle 16"/>
          <p:cNvSpPr/>
          <p:nvPr userDrawn="1"/>
        </p:nvSpPr>
        <p:spPr bwMode="black">
          <a:xfrm>
            <a:off x="0" y="6384634"/>
            <a:ext cx="12195176"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8" name="Straight Connector 17"/>
          <p:cNvCxnSpPr/>
          <p:nvPr userDrawn="1"/>
        </p:nvCxnSpPr>
        <p:spPr>
          <a:xfrm>
            <a:off x="0" y="6384631"/>
            <a:ext cx="12192127"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783" y="6473952"/>
            <a:ext cx="3861806" cy="153888"/>
          </a:xfrm>
        </p:spPr>
        <p:txBody>
          <a:bodyPr/>
          <a:lstStyle>
            <a:lvl1pPr>
              <a:defRPr>
                <a:solidFill>
                  <a:schemeClr val="bg1"/>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prstClr val="white"/>
              </a:solidFill>
              <a:effectLst/>
              <a:uLnTx/>
              <a:uFillTx/>
              <a:latin typeface="Calibri" pitchFamily="34" charset="0"/>
              <a:ea typeface="PMingLiU" pitchFamily="18" charset="-120"/>
              <a:cs typeface="Arial" pitchFamily="34" charset="0"/>
            </a:endParaRPr>
          </a:p>
        </p:txBody>
      </p:sp>
      <p:sp>
        <p:nvSpPr>
          <p:cNvPr id="46" name="Title 16"/>
          <p:cNvSpPr>
            <a:spLocks noGrp="1"/>
          </p:cNvSpPr>
          <p:nvPr>
            <p:ph type="title" hasCustomPrompt="1"/>
          </p:nvPr>
        </p:nvSpPr>
        <p:spPr bwMode="gray">
          <a:xfrm>
            <a:off x="1765252" y="1709928"/>
            <a:ext cx="9585408" cy="2852928"/>
          </a:xfrm>
          <a:prstGeom prst="rect">
            <a:avLst/>
          </a:prstGeom>
        </p:spPr>
        <p:txBody>
          <a:bodyPr lIns="0" tIns="0" rIns="0" bIns="0" anchor="b" anchorCtr="0"/>
          <a:lstStyle>
            <a:lvl1pPr marL="0" algn="l" defTabSz="1218987"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a:t>Click to edit section header title</a:t>
            </a:r>
          </a:p>
        </p:txBody>
      </p:sp>
      <p:pic>
        <p:nvPicPr>
          <p:cNvPr id="10" name="Picture 9"/>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ltGray">
          <a:xfrm>
            <a:off x="1524" y="0"/>
            <a:ext cx="12192127" cy="711200"/>
          </a:xfrm>
          <a:prstGeom prst="rect">
            <a:avLst/>
          </a:prstGeom>
          <a:noFill/>
          <a:ln>
            <a:noFill/>
          </a:ln>
        </p:spPr>
      </p:pic>
      <p:sp>
        <p:nvSpPr>
          <p:cNvPr id="11" name="Text Placeholder 2"/>
          <p:cNvSpPr>
            <a:spLocks noGrp="1"/>
          </p:cNvSpPr>
          <p:nvPr>
            <p:ph type="body" idx="1" hasCustomPrompt="1"/>
          </p:nvPr>
        </p:nvSpPr>
        <p:spPr bwMode="white">
          <a:xfrm>
            <a:off x="1765252" y="4589466"/>
            <a:ext cx="9585154"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 text</a:t>
            </a:r>
          </a:p>
        </p:txBody>
      </p:sp>
      <p:cxnSp>
        <p:nvCxnSpPr>
          <p:cNvPr id="12" name="Straight Connector 11"/>
          <p:cNvCxnSpPr/>
          <p:nvPr userDrawn="1"/>
        </p:nvCxnSpPr>
        <p:spPr bwMode="white">
          <a:xfrm>
            <a:off x="1652211" y="4563269"/>
            <a:ext cx="0" cy="1816894"/>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761" y="6329604"/>
            <a:ext cx="118903"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Freeform 5"/>
          <p:cNvSpPr>
            <a:spLocks noEditPoints="1"/>
          </p:cNvSpPr>
          <p:nvPr userDrawn="1"/>
        </p:nvSpPr>
        <p:spPr bwMode="white">
          <a:xfrm>
            <a:off x="1172297" y="4087552"/>
            <a:ext cx="347680"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Tree>
    <p:extLst>
      <p:ext uri="{BB962C8B-B14F-4D97-AF65-F5344CB8AC3E}">
        <p14:creationId xmlns:p14="http://schemas.microsoft.com/office/powerpoint/2010/main" val="296158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a:xfrm>
            <a:off x="548783" y="6473952"/>
            <a:ext cx="2791946" cy="161530"/>
          </a:xfrm>
        </p:spPr>
        <p:txBody>
          <a:bodyPr/>
          <a:lstStyle>
            <a:lvl1pPr>
              <a:defRPr cap="none"/>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2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9"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2" name="Rectangle 11"/>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Tree>
    <p:extLst>
      <p:ext uri="{BB962C8B-B14F-4D97-AF65-F5344CB8AC3E}">
        <p14:creationId xmlns:p14="http://schemas.microsoft.com/office/powerpoint/2010/main" val="140005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9"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4"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Tree>
    <p:extLst>
      <p:ext uri="{BB962C8B-B14F-4D97-AF65-F5344CB8AC3E}">
        <p14:creationId xmlns:p14="http://schemas.microsoft.com/office/powerpoint/2010/main" val="200128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1"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2" name="Rectangle 11"/>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
        <p:nvSpPr>
          <p:cNvPr id="22" name="Content Placeholder 2"/>
          <p:cNvSpPr>
            <a:spLocks noGrp="1"/>
          </p:cNvSpPr>
          <p:nvPr>
            <p:ph sz="half" idx="1"/>
          </p:nvPr>
        </p:nvSpPr>
        <p:spPr bwMode="gray">
          <a:xfrm>
            <a:off x="548783" y="1179575"/>
            <a:ext cx="11076268"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2"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6" name="Content Placeholder 2"/>
          <p:cNvSpPr>
            <a:spLocks noGrp="1"/>
          </p:cNvSpPr>
          <p:nvPr>
            <p:ph sz="half" idx="1"/>
          </p:nvPr>
        </p:nvSpPr>
        <p:spPr bwMode="gray">
          <a:xfrm>
            <a:off x="548783" y="1179575"/>
            <a:ext cx="11076268"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375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783" y="1591056"/>
            <a:ext cx="11076268" cy="4798202"/>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p:nvPr>
        </p:nvSpPr>
        <p:spPr bwMode="gray">
          <a:xfrm>
            <a:off x="557930" y="914400"/>
            <a:ext cx="11076268"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5" name="Footer Placeholder 14"/>
          <p:cNvSpPr>
            <a:spLocks noGrp="1"/>
          </p:cNvSpPr>
          <p:nvPr>
            <p:ph type="ftr" sz="quarter" idx="1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2"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4" name="Rectangle 13"/>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pic>
        <p:nvPicPr>
          <p:cNvPr id="873474"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794670" y="70984"/>
            <a:ext cx="1340258" cy="63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648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2"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9" name="Text Placeholder 2"/>
          <p:cNvSpPr>
            <a:spLocks noGrp="1"/>
          </p:cNvSpPr>
          <p:nvPr>
            <p:ph type="body" idx="10"/>
          </p:nvPr>
        </p:nvSpPr>
        <p:spPr bwMode="gray">
          <a:xfrm>
            <a:off x="557930" y="914400"/>
            <a:ext cx="11076268"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21" name="Content Placeholder 2"/>
          <p:cNvSpPr>
            <a:spLocks noGrp="1"/>
          </p:cNvSpPr>
          <p:nvPr>
            <p:ph sz="half" idx="1"/>
          </p:nvPr>
        </p:nvSpPr>
        <p:spPr bwMode="gray">
          <a:xfrm>
            <a:off x="557929" y="1591056"/>
            <a:ext cx="11067122" cy="4798202"/>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81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sp>
        <p:nvSpPr>
          <p:cNvPr id="26" name="Footer Placeholder 25"/>
          <p:cNvSpPr>
            <a:spLocks noGrp="1"/>
          </p:cNvSpPr>
          <p:nvPr>
            <p:ph type="ftr" sz="quarter" idx="13"/>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2"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3" name="Rectangle 12"/>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
        <p:nvSpPr>
          <p:cNvPr id="16" name="Content Placeholder 2"/>
          <p:cNvSpPr>
            <a:spLocks noGrp="1"/>
          </p:cNvSpPr>
          <p:nvPr>
            <p:ph sz="half" idx="1"/>
          </p:nvPr>
        </p:nvSpPr>
        <p:spPr bwMode="gray">
          <a:xfrm>
            <a:off x="548784" y="1179575"/>
            <a:ext cx="5380359"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bwMode="gray">
          <a:xfrm>
            <a:off x="6244692" y="1188764"/>
            <a:ext cx="5380359"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127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2"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3" name="Content Placeholder 2"/>
          <p:cNvSpPr>
            <a:spLocks noGrp="1"/>
          </p:cNvSpPr>
          <p:nvPr>
            <p:ph sz="half" idx="1"/>
          </p:nvPr>
        </p:nvSpPr>
        <p:spPr bwMode="gray">
          <a:xfrm>
            <a:off x="548784" y="1179575"/>
            <a:ext cx="5380359"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4"/>
          </p:nvPr>
        </p:nvSpPr>
        <p:spPr bwMode="gray">
          <a:xfrm>
            <a:off x="6244692" y="1188764"/>
            <a:ext cx="5380359"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31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spc="-50" baseline="0">
                <a:gradFill>
                  <a:gsLst>
                    <a:gs pos="100000">
                      <a:schemeClr val="tx1"/>
                    </a:gs>
                    <a:gs pos="6000">
                      <a:schemeClr val="tx1"/>
                    </a:gs>
                  </a:gsLst>
                  <a:lin ang="5400000" scaled="0"/>
                </a:gradFill>
              </a:defRPr>
            </a:lvl2pPr>
            <a:lvl3pPr marL="231730" indent="0">
              <a:buNone/>
              <a:defRPr sz="2000" spc="-50" baseline="0">
                <a:gradFill>
                  <a:gsLst>
                    <a:gs pos="100000">
                      <a:schemeClr val="tx1"/>
                    </a:gs>
                    <a:gs pos="6000">
                      <a:schemeClr val="tx1"/>
                    </a:gs>
                  </a:gsLst>
                  <a:lin ang="5400000" scaled="0"/>
                </a:gradFill>
              </a:defRPr>
            </a:lvl3pPr>
            <a:lvl4pPr marL="457112" indent="0">
              <a:buNone/>
              <a:defRPr sz="2000" spc="-50" baseline="0">
                <a:gradFill>
                  <a:gsLst>
                    <a:gs pos="100000">
                      <a:schemeClr val="tx1"/>
                    </a:gs>
                    <a:gs pos="6000">
                      <a:schemeClr val="tx1"/>
                    </a:gs>
                  </a:gsLst>
                  <a:lin ang="5400000" scaled="0"/>
                </a:gradFill>
              </a:defRPr>
            </a:lvl4pPr>
            <a:lvl5pPr marL="693604" indent="0">
              <a:buNone/>
              <a:defRPr sz="2000" spc="-50"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749498055"/>
      </p:ext>
    </p:extLst>
  </p:cSld>
  <p:clrMapOvr>
    <a:masterClrMapping/>
  </p:clrMapOvr>
  <p:transition>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0" name="Title 28"/>
          <p:cNvSpPr>
            <a:spLocks noGrp="1"/>
          </p:cNvSpPr>
          <p:nvPr>
            <p:ph type="title" hasCustomPrompt="1"/>
          </p:nvPr>
        </p:nvSpPr>
        <p:spPr bwMode="gray">
          <a:xfrm>
            <a:off x="548783" y="274320"/>
            <a:ext cx="6038290"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2"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6" name="Content Placeholder 2"/>
          <p:cNvSpPr>
            <a:spLocks noGrp="1"/>
          </p:cNvSpPr>
          <p:nvPr>
            <p:ph sz="half" idx="1"/>
          </p:nvPr>
        </p:nvSpPr>
        <p:spPr bwMode="gray">
          <a:xfrm>
            <a:off x="548783" y="1179575"/>
            <a:ext cx="6038290"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7067" y="0"/>
            <a:ext cx="53549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7775" y="6330314"/>
            <a:ext cx="4423766" cy="39216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00">
                <a:noFill/>
              </a:defRPr>
            </a:lvl1pPr>
          </a:lstStyle>
          <a:p>
            <a:pPr lvl="0"/>
            <a:r>
              <a:rPr lang="en-US" dirty="0"/>
              <a:t>Click to edit Master text styles</a:t>
            </a:r>
          </a:p>
        </p:txBody>
      </p:sp>
      <p:sp>
        <p:nvSpPr>
          <p:cNvPr id="8" name="Rectangle 7"/>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Tree>
    <p:extLst>
      <p:ext uri="{BB962C8B-B14F-4D97-AF65-F5344CB8AC3E}">
        <p14:creationId xmlns:p14="http://schemas.microsoft.com/office/powerpoint/2010/main" val="159240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0" name="Title 28"/>
          <p:cNvSpPr>
            <a:spLocks noGrp="1"/>
          </p:cNvSpPr>
          <p:nvPr>
            <p:ph type="title" hasCustomPrompt="1"/>
          </p:nvPr>
        </p:nvSpPr>
        <p:spPr bwMode="gray">
          <a:xfrm>
            <a:off x="548783" y="274320"/>
            <a:ext cx="6038290"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2"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6" name="Content Placeholder 2"/>
          <p:cNvSpPr>
            <a:spLocks noGrp="1"/>
          </p:cNvSpPr>
          <p:nvPr>
            <p:ph sz="half" idx="1"/>
          </p:nvPr>
        </p:nvSpPr>
        <p:spPr bwMode="gray">
          <a:xfrm>
            <a:off x="548783" y="1179575"/>
            <a:ext cx="6038290" cy="521169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7067" y="0"/>
            <a:ext cx="53549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7775" y="6330314"/>
            <a:ext cx="4423766" cy="39216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00">
                <a:noFill/>
              </a:defRPr>
            </a:lvl1pPr>
          </a:lstStyle>
          <a:p>
            <a:pPr lvl="0"/>
            <a:r>
              <a:rPr lang="en-US" dirty="0"/>
              <a:t>Click to edit Master text styles</a:t>
            </a:r>
          </a:p>
        </p:txBody>
      </p:sp>
    </p:spTree>
    <p:extLst>
      <p:ext uri="{BB962C8B-B14F-4D97-AF65-F5344CB8AC3E}">
        <p14:creationId xmlns:p14="http://schemas.microsoft.com/office/powerpoint/2010/main" val="125482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1" y="0"/>
            <a:ext cx="12191999"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prstClr val="white"/>
              </a:solidFill>
              <a:effectLst/>
              <a:uLnTx/>
              <a:uFillTx/>
              <a:latin typeface="Calibri" pitchFamily="34" charset="0"/>
              <a:ea typeface="PMingLiU" pitchFamily="18" charset="-120"/>
              <a:cs typeface="Arial" pitchFamily="34" charset="0"/>
            </a:endParaRPr>
          </a:p>
        </p:txBody>
      </p:sp>
      <p:sp>
        <p:nvSpPr>
          <p:cNvPr id="8" name="Rectangle 7"/>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
        <p:nvSpPr>
          <p:cNvPr id="13" name="Text Placeholder 5"/>
          <p:cNvSpPr>
            <a:spLocks noGrp="1"/>
          </p:cNvSpPr>
          <p:nvPr>
            <p:ph type="body" sz="quarter" idx="19"/>
          </p:nvPr>
        </p:nvSpPr>
        <p:spPr bwMode="invGray">
          <a:xfrm>
            <a:off x="569130" y="151553"/>
            <a:ext cx="4423766" cy="39216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sz="100">
                <a:noFill/>
              </a:defRPr>
            </a:lvl1pPr>
          </a:lstStyle>
          <a:p>
            <a:pPr lvl="0"/>
            <a:r>
              <a:rPr lang="en-US" dirty="0"/>
              <a:t>Click to edit Master text styles</a:t>
            </a:r>
          </a:p>
        </p:txBody>
      </p:sp>
      <p:sp>
        <p:nvSpPr>
          <p:cNvPr id="14" name="Text Placeholder 3"/>
          <p:cNvSpPr>
            <a:spLocks noGrp="1"/>
          </p:cNvSpPr>
          <p:nvPr>
            <p:ph type="body" sz="quarter" idx="18" hasCustomPrompt="1"/>
          </p:nvPr>
        </p:nvSpPr>
        <p:spPr>
          <a:xfrm>
            <a:off x="1" y="3525797"/>
            <a:ext cx="7886069" cy="2290805"/>
          </a:xfrm>
          <a:prstGeom prst="rect">
            <a:avLst/>
          </a:prstGeom>
          <a:solidFill>
            <a:srgbClr val="FFFFFF">
              <a:alpha val="75000"/>
            </a:srgbClr>
          </a:solidFill>
        </p:spPr>
        <p:txBody>
          <a:bodyPr lIns="548640" tIns="182880" rIns="548640" bIns="182880" anchor="ctr">
            <a:normAutofit/>
          </a:bodyPr>
          <a:lstStyle>
            <a:lvl1pPr marL="0" indent="0">
              <a:lnSpc>
                <a:spcPct val="100000"/>
              </a:lnSpc>
              <a:buFont typeface="Arial" panose="020B0604020202020204" pitchFamily="34" charset="0"/>
              <a:buNone/>
              <a:defRPr sz="270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text</a:t>
            </a:r>
          </a:p>
        </p:txBody>
      </p:sp>
    </p:spTree>
    <p:extLst>
      <p:ext uri="{BB962C8B-B14F-4D97-AF65-F5344CB8AC3E}">
        <p14:creationId xmlns:p14="http://schemas.microsoft.com/office/powerpoint/2010/main" val="306467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2" y="4639112"/>
            <a:ext cx="12192000"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0" name="Footer Placeholder 19"/>
          <p:cNvSpPr>
            <a:spLocks noGrp="1"/>
          </p:cNvSpPr>
          <p:nvPr>
            <p:ph type="ftr" sz="quarter" idx="13"/>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grpSp>
        <p:nvGrpSpPr>
          <p:cNvPr id="8" name="Group 7"/>
          <p:cNvGrpSpPr/>
          <p:nvPr userDrawn="1"/>
        </p:nvGrpSpPr>
        <p:grpSpPr bwMode="gray">
          <a:xfrm>
            <a:off x="1828648" y="993484"/>
            <a:ext cx="8537884" cy="4341742"/>
            <a:chOff x="1828170" y="1258957"/>
            <a:chExt cx="8535661" cy="4341742"/>
          </a:xfrm>
        </p:grpSpPr>
        <p:sp>
          <p:nvSpPr>
            <p:cNvPr id="9"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Text Placeholder 107"/>
          <p:cNvSpPr>
            <a:spLocks noGrp="1"/>
          </p:cNvSpPr>
          <p:nvPr>
            <p:ph type="body" sz="quarter" idx="18" hasCustomPrompt="1"/>
          </p:nvPr>
        </p:nvSpPr>
        <p:spPr bwMode="white">
          <a:xfrm>
            <a:off x="2043195" y="1276352"/>
            <a:ext cx="8108786" cy="3242641"/>
          </a:xfrm>
          <a:prstGeom prst="rect">
            <a:avLst/>
          </a:prstGeom>
        </p:spPr>
        <p:txBody>
          <a:bodyPr anchor="ctr">
            <a:normAutofit/>
          </a:bodyPr>
          <a:lstStyle>
            <a:lvl1pPr marL="0" indent="0" algn="ctr">
              <a:lnSpc>
                <a:spcPct val="100000"/>
              </a:lnSpc>
              <a:buNone/>
              <a:defRPr sz="360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078" y="6013484"/>
            <a:ext cx="10061020" cy="681925"/>
          </a:xfrm>
          <a:prstGeom prst="rect">
            <a:avLst/>
          </a:prstGeom>
        </p:spPr>
      </p:pic>
      <p:sp>
        <p:nvSpPr>
          <p:cNvPr id="17" name="Text Placeholder 110"/>
          <p:cNvSpPr>
            <a:spLocks noGrp="1"/>
          </p:cNvSpPr>
          <p:nvPr>
            <p:ph type="body" sz="quarter" idx="19" hasCustomPrompt="1"/>
          </p:nvPr>
        </p:nvSpPr>
        <p:spPr>
          <a:xfrm>
            <a:off x="2043195" y="5555972"/>
            <a:ext cx="8108786" cy="876300"/>
          </a:xfrm>
          <a:prstGeom prst="rect">
            <a:avLst/>
          </a:prstGeom>
        </p:spPr>
        <p:txBody>
          <a:bodyPr/>
          <a:lstStyle>
            <a:lvl1pPr marL="0" indent="0" algn="ctr">
              <a:buNone/>
              <a:defRPr sz="2400" b="1">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grpSp>
        <p:nvGrpSpPr>
          <p:cNvPr id="18" name="Group 17"/>
          <p:cNvGrpSpPr/>
          <p:nvPr userDrawn="1"/>
        </p:nvGrpSpPr>
        <p:grpSpPr>
          <a:xfrm>
            <a:off x="5802236" y="4633138"/>
            <a:ext cx="590704"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3" name="Group 22"/>
          <p:cNvGrpSpPr/>
          <p:nvPr userDrawn="1"/>
        </p:nvGrpSpPr>
        <p:grpSpPr bwMode="gray">
          <a:xfrm>
            <a:off x="5854958" y="734066"/>
            <a:ext cx="485260" cy="485134"/>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grpSp>
      <p:sp>
        <p:nvSpPr>
          <p:cNvPr id="29" name="Rectangle 28"/>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31" name="Picture 3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Tree>
    <p:extLst>
      <p:ext uri="{BB962C8B-B14F-4D97-AF65-F5344CB8AC3E}">
        <p14:creationId xmlns:p14="http://schemas.microsoft.com/office/powerpoint/2010/main" val="162289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sp>
        <p:nvSpPr>
          <p:cNvPr id="71" name="Rectangle 70"/>
          <p:cNvSpPr/>
          <p:nvPr userDrawn="1"/>
        </p:nvSpPr>
        <p:spPr>
          <a:xfrm>
            <a:off x="2" y="4639112"/>
            <a:ext cx="12192000"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8" name="Oval 47"/>
          <p:cNvSpPr/>
          <p:nvPr userDrawn="1"/>
        </p:nvSpPr>
        <p:spPr>
          <a:xfrm>
            <a:off x="5932562" y="0"/>
            <a:ext cx="6262614"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Footer Placeholder 19"/>
          <p:cNvSpPr>
            <a:spLocks noGrp="1"/>
          </p:cNvSpPr>
          <p:nvPr>
            <p:ph type="ftr" sz="quarter" idx="13"/>
          </p:nvPr>
        </p:nvSpPr>
        <p:spPr>
          <a:xfrm>
            <a:off x="548783" y="6473952"/>
            <a:ext cx="2413972" cy="153888"/>
          </a:xfrm>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rPr>
              <a:t>2015 Lenovo Internal. All rights reserved.</a:t>
            </a:r>
          </a:p>
        </p:txBody>
      </p:sp>
      <p:sp>
        <p:nvSpPr>
          <p:cNvPr id="50" name="Rectangle 49"/>
          <p:cNvSpPr/>
          <p:nvPr userDrawn="1"/>
        </p:nvSpPr>
        <p:spPr bwMode="white">
          <a:xfrm>
            <a:off x="6802622" y="840981"/>
            <a:ext cx="4816540"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nvGrpSpPr>
          <p:cNvPr id="51" name="Group 28"/>
          <p:cNvGrpSpPr>
            <a:grpSpLocks noChangeAspect="1"/>
          </p:cNvGrpSpPr>
          <p:nvPr userDrawn="1"/>
        </p:nvGrpSpPr>
        <p:grpSpPr bwMode="gray">
          <a:xfrm>
            <a:off x="6990157" y="6341251"/>
            <a:ext cx="4417702" cy="289610"/>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grpSp>
      <p:sp>
        <p:nvSpPr>
          <p:cNvPr id="61" name="Title 1"/>
          <p:cNvSpPr>
            <a:spLocks noGrp="1"/>
          </p:cNvSpPr>
          <p:nvPr>
            <p:ph type="title" hasCustomPrompt="1"/>
          </p:nvPr>
        </p:nvSpPr>
        <p:spPr>
          <a:xfrm>
            <a:off x="6923211" y="961121"/>
            <a:ext cx="4557645" cy="808956"/>
          </a:xfrm>
          <a:prstGeom prst="rect">
            <a:avLst/>
          </a:prstGeom>
        </p:spPr>
        <p:txBody>
          <a:bodyPr lIns="0" tIns="0" rIns="0" bIns="0">
            <a:noAutofit/>
          </a:bodyPr>
          <a:lstStyle>
            <a:lvl1pPr algn="l">
              <a:defRPr sz="2800" cap="none"/>
            </a:lvl1pPr>
          </a:lstStyle>
          <a:p>
            <a:r>
              <a:rPr lang="en-US" dirty="0"/>
              <a:t>Click To Edit Product Text</a:t>
            </a:r>
          </a:p>
        </p:txBody>
      </p:sp>
      <p:sp>
        <p:nvSpPr>
          <p:cNvPr id="64" name="Picture Placeholder 186"/>
          <p:cNvSpPr>
            <a:spLocks noGrp="1"/>
          </p:cNvSpPr>
          <p:nvPr>
            <p:ph type="pic" sz="quarter" idx="15"/>
          </p:nvPr>
        </p:nvSpPr>
        <p:spPr>
          <a:xfrm>
            <a:off x="548784" y="556260"/>
            <a:ext cx="6049951" cy="5579363"/>
          </a:xfrm>
          <a:prstGeom prst="rect">
            <a:avLst/>
          </a:prstGeom>
        </p:spPr>
        <p:txBody>
          <a:bodyPr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3811" y="2020824"/>
            <a:ext cx="4554898" cy="4114800"/>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7" name="Rectangle 66"/>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8"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69" name="Picture 6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cxnSp>
        <p:nvCxnSpPr>
          <p:cNvPr id="70" name="Straight Connector 69"/>
          <p:cNvCxnSpPr/>
          <p:nvPr userDrawn="1"/>
        </p:nvCxnSpPr>
        <p:spPr>
          <a:xfrm>
            <a:off x="6923811" y="1908190"/>
            <a:ext cx="4554898"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4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2" y="4639112"/>
            <a:ext cx="12192000"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8" name="Oval 47"/>
          <p:cNvSpPr/>
          <p:nvPr userDrawn="1"/>
        </p:nvSpPr>
        <p:spPr>
          <a:xfrm>
            <a:off x="5932562" y="0"/>
            <a:ext cx="6262614"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Footer Placeholder 19"/>
          <p:cNvSpPr>
            <a:spLocks noGrp="1"/>
          </p:cNvSpPr>
          <p:nvPr>
            <p:ph type="ftr" sz="quarter" idx="13"/>
          </p:nvPr>
        </p:nvSpPr>
        <p:spPr>
          <a:xfrm>
            <a:off x="548783" y="6473952"/>
            <a:ext cx="2413972" cy="153888"/>
          </a:xfrm>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rPr>
              <a:t>2015 Lenovo Internal. All rights reserved.</a:t>
            </a:r>
          </a:p>
        </p:txBody>
      </p:sp>
      <p:sp>
        <p:nvSpPr>
          <p:cNvPr id="50" name="Rectangle 49"/>
          <p:cNvSpPr/>
          <p:nvPr userDrawn="1"/>
        </p:nvSpPr>
        <p:spPr bwMode="white">
          <a:xfrm>
            <a:off x="6802622" y="840981"/>
            <a:ext cx="4816540"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nvGrpSpPr>
          <p:cNvPr id="51" name="Group 28"/>
          <p:cNvGrpSpPr>
            <a:grpSpLocks noChangeAspect="1"/>
          </p:cNvGrpSpPr>
          <p:nvPr userDrawn="1"/>
        </p:nvGrpSpPr>
        <p:grpSpPr bwMode="gray">
          <a:xfrm>
            <a:off x="6990157" y="6341251"/>
            <a:ext cx="4417702" cy="289610"/>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grpSp>
      <p:sp>
        <p:nvSpPr>
          <p:cNvPr id="61" name="Title 1"/>
          <p:cNvSpPr>
            <a:spLocks noGrp="1"/>
          </p:cNvSpPr>
          <p:nvPr>
            <p:ph type="title" hasCustomPrompt="1"/>
          </p:nvPr>
        </p:nvSpPr>
        <p:spPr>
          <a:xfrm>
            <a:off x="6923211" y="961121"/>
            <a:ext cx="4557645" cy="808956"/>
          </a:xfrm>
          <a:prstGeom prst="rect">
            <a:avLst/>
          </a:prstGeom>
        </p:spPr>
        <p:txBody>
          <a:bodyPr lIns="0" tIns="0" rIns="0" bIns="0">
            <a:noAutofit/>
          </a:bodyPr>
          <a:lstStyle>
            <a:lvl1pPr algn="l">
              <a:defRPr sz="2800" cap="none"/>
            </a:lvl1pPr>
          </a:lstStyle>
          <a:p>
            <a:r>
              <a:rPr lang="en-US" dirty="0"/>
              <a:t>Click To Edit Product Text</a:t>
            </a:r>
          </a:p>
        </p:txBody>
      </p:sp>
      <p:cxnSp>
        <p:nvCxnSpPr>
          <p:cNvPr id="63" name="Straight Connector 62"/>
          <p:cNvCxnSpPr/>
          <p:nvPr userDrawn="1"/>
        </p:nvCxnSpPr>
        <p:spPr>
          <a:xfrm>
            <a:off x="6923811" y="1908190"/>
            <a:ext cx="4554898"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784" y="556260"/>
            <a:ext cx="6049951" cy="5579363"/>
          </a:xfrm>
          <a:prstGeom prst="rect">
            <a:avLst/>
          </a:prstGeom>
        </p:spPr>
        <p:txBody>
          <a:bodyPr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3811" y="2020824"/>
            <a:ext cx="4554898" cy="4114800"/>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Tree>
    <p:extLst>
      <p:ext uri="{BB962C8B-B14F-4D97-AF65-F5344CB8AC3E}">
        <p14:creationId xmlns:p14="http://schemas.microsoft.com/office/powerpoint/2010/main" val="25988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sp>
        <p:nvSpPr>
          <p:cNvPr id="14" name="Footer Placeholder 13"/>
          <p:cNvSpPr>
            <a:spLocks noGrp="1"/>
          </p:cNvSpPr>
          <p:nvPr>
            <p:ph type="ftr" sz="quarter" idx="1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1"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15" name="Rectangle 14"/>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
        <p:nvSpPr>
          <p:cNvPr id="9" name="Chart Placeholder 2"/>
          <p:cNvSpPr>
            <a:spLocks noGrp="1"/>
          </p:cNvSpPr>
          <p:nvPr>
            <p:ph type="chart" sz="quarter" idx="10" hasCustomPrompt="1"/>
          </p:nvPr>
        </p:nvSpPr>
        <p:spPr bwMode="gray">
          <a:xfrm>
            <a:off x="548784" y="1179578"/>
            <a:ext cx="11076269" cy="5212835"/>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Tree>
    <p:extLst>
      <p:ext uri="{BB962C8B-B14F-4D97-AF65-F5344CB8AC3E}">
        <p14:creationId xmlns:p14="http://schemas.microsoft.com/office/powerpoint/2010/main" val="295341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784" y="1179578"/>
            <a:ext cx="11076269" cy="5212835"/>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
        <p:nvSpPr>
          <p:cNvPr id="15" name="Footer Placeholder 14"/>
          <p:cNvSpPr>
            <a:spLocks noGrp="1"/>
          </p:cNvSpPr>
          <p:nvPr>
            <p:ph type="ftr" sz="quarter" idx="1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1"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Tree>
    <p:extLst>
      <p:ext uri="{BB962C8B-B14F-4D97-AF65-F5344CB8AC3E}">
        <p14:creationId xmlns:p14="http://schemas.microsoft.com/office/powerpoint/2010/main" val="325461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2" y="4639112"/>
            <a:ext cx="12192000"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3" name="Chart Placeholder 2"/>
          <p:cNvSpPr>
            <a:spLocks noGrp="1"/>
          </p:cNvSpPr>
          <p:nvPr>
            <p:ph type="chart" sz="quarter" idx="10" hasCustomPrompt="1"/>
          </p:nvPr>
        </p:nvSpPr>
        <p:spPr bwMode="gray">
          <a:xfrm>
            <a:off x="548784" y="1179576"/>
            <a:ext cx="11076269" cy="5209682"/>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
        <p:nvSpPr>
          <p:cNvPr id="15" name="Footer Placeholder 14"/>
          <p:cNvSpPr>
            <a:spLocks noGrp="1"/>
          </p:cNvSpPr>
          <p:nvPr>
            <p:ph type="ftr" sz="quarter" idx="1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1"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7" name="Rectangle 6"/>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Tree>
    <p:extLst>
      <p:ext uri="{BB962C8B-B14F-4D97-AF65-F5344CB8AC3E}">
        <p14:creationId xmlns:p14="http://schemas.microsoft.com/office/powerpoint/2010/main" val="211040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
        <p:nvSpPr>
          <p:cNvPr id="7" name="Rectangle 6"/>
          <p:cNvSpPr/>
          <p:nvPr userDrawn="1"/>
        </p:nvSpPr>
        <p:spPr bwMode="gray">
          <a:xfrm>
            <a:off x="11751760" y="6395717"/>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slide number"/>
          <p:cNvSpPr txBox="1"/>
          <p:nvPr userDrawn="1"/>
        </p:nvSpPr>
        <p:spPr bwMode="white">
          <a:xfrm>
            <a:off x="11751760" y="6389261"/>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8102" y="5505385"/>
            <a:ext cx="1330737" cy="443416"/>
          </a:xfrm>
          <a:prstGeom prst="rect">
            <a:avLst/>
          </a:prstGeom>
        </p:spPr>
      </p:pic>
    </p:spTree>
    <p:extLst>
      <p:ext uri="{BB962C8B-B14F-4D97-AF65-F5344CB8AC3E}">
        <p14:creationId xmlns:p14="http://schemas.microsoft.com/office/powerpoint/2010/main" val="246110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1"/>
                    </a:gs>
                    <a:gs pos="0">
                      <a:schemeClr val="tx1"/>
                    </a:gs>
                  </a:gsLst>
                  <a:lin ang="5400000" scaled="0"/>
                </a:gradFill>
                <a:latin typeface="+mj-lt"/>
              </a:defRPr>
            </a:lvl1pPr>
            <a:lvl2pPr marL="0" indent="0">
              <a:buNone/>
              <a:defRPr sz="2000" spc="-50" baseline="0">
                <a:gradFill>
                  <a:gsLst>
                    <a:gs pos="100000">
                      <a:schemeClr val="tx1"/>
                    </a:gs>
                    <a:gs pos="0">
                      <a:schemeClr val="tx1"/>
                    </a:gs>
                  </a:gsLst>
                  <a:lin ang="5400000" scaled="0"/>
                </a:gradFill>
              </a:defRPr>
            </a:lvl2pPr>
            <a:lvl3pPr marL="231730" indent="0">
              <a:buNone/>
              <a:defRPr sz="2000" spc="-50" baseline="0">
                <a:gradFill>
                  <a:gsLst>
                    <a:gs pos="100000">
                      <a:schemeClr val="tx1"/>
                    </a:gs>
                    <a:gs pos="0">
                      <a:schemeClr val="tx1"/>
                    </a:gs>
                  </a:gsLst>
                  <a:lin ang="5400000" scaled="0"/>
                </a:gradFill>
              </a:defRPr>
            </a:lvl3pPr>
            <a:lvl4pPr marL="457112" indent="0">
              <a:buNone/>
              <a:defRPr sz="2000" spc="-50" baseline="0">
                <a:gradFill>
                  <a:gsLst>
                    <a:gs pos="100000">
                      <a:schemeClr val="tx1"/>
                    </a:gs>
                    <a:gs pos="0">
                      <a:schemeClr val="tx1"/>
                    </a:gs>
                  </a:gsLst>
                  <a:lin ang="5400000" scaled="0"/>
                </a:gradFill>
              </a:defRPr>
            </a:lvl4pPr>
            <a:lvl5pPr marL="693604" indent="0">
              <a:buNone/>
              <a:defRPr sz="2000" spc="-50"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905084617"/>
      </p:ext>
    </p:extLst>
  </p:cSld>
  <p:clrMapOvr>
    <a:masterClrMapping/>
  </p:clrMapOvr>
  <p:transition>
    <p:fad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Calibri" pitchFamily="34" charset="0"/>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Calibri" pitchFamily="34" charset="0"/>
              <a:ea typeface="PMingLiU" pitchFamily="18" charset="-120"/>
              <a:cs typeface="Arial" pitchFamily="34" charset="0"/>
            </a:endParaRPr>
          </a:p>
        </p:txBody>
      </p:sp>
    </p:spTree>
    <p:extLst>
      <p:ext uri="{BB962C8B-B14F-4D97-AF65-F5344CB8AC3E}">
        <p14:creationId xmlns:p14="http://schemas.microsoft.com/office/powerpoint/2010/main" val="4130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893"/>
            <a:ext cx="12193590" cy="6857107"/>
          </a:xfrm>
          <a:prstGeom prst="rect">
            <a:avLst/>
          </a:prstGeom>
        </p:spPr>
      </p:pic>
      <p:grpSp>
        <p:nvGrpSpPr>
          <p:cNvPr id="4" name="Group 3"/>
          <p:cNvGrpSpPr/>
          <p:nvPr userDrawn="1"/>
        </p:nvGrpSpPr>
        <p:grpSpPr bwMode="gray">
          <a:xfrm>
            <a:off x="1828648" y="1519963"/>
            <a:ext cx="8537884" cy="4341742"/>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Rectangle 1"/>
          <p:cNvSpPr/>
          <p:nvPr userDrawn="1"/>
        </p:nvSpPr>
        <p:spPr>
          <a:xfrm>
            <a:off x="2" y="893"/>
            <a:ext cx="12192000"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8"/>
          <p:cNvGrpSpPr/>
          <p:nvPr userDrawn="1"/>
        </p:nvGrpSpPr>
        <p:grpSpPr bwMode="gray">
          <a:xfrm>
            <a:off x="5854958" y="1260545"/>
            <a:ext cx="485260" cy="485134"/>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PMingLiU" pitchFamily="18" charset="-120"/>
                <a:cs typeface="Arial" charset="0"/>
              </a:endParaRPr>
            </a:p>
          </p:txBody>
        </p:sp>
      </p:grpSp>
      <p:cxnSp>
        <p:nvCxnSpPr>
          <p:cNvPr id="12" name="Straight Connector 11"/>
          <p:cNvCxnSpPr/>
          <p:nvPr userDrawn="1"/>
        </p:nvCxnSpPr>
        <p:spPr>
          <a:xfrm>
            <a:off x="2796578" y="4437853"/>
            <a:ext cx="660202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20856" y="4738254"/>
            <a:ext cx="495346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7" name="Picture 4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5" name="Picture 9" descr="C:\Users\yhwang\Desktop\WW Design\Multimode Icons\twitter-01.pn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3" name="Picture 5" descr="C:\Users\yhwang\Desktop\WW Design\Multimode Icons\globe-01.png"/>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41" name="Picture 2" descr="C:\Users\yhwang\Desktop\WW Design\Multimode Icons\chain-01.png"/>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9" name="Picture 38" descr="C:\Users\yhwang\Desktop\WW Design\Multimode Icons\facebook-01.pn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7" name="Picture 7" descr="C:\Users\yhwang\Desktop\WW Design\Multimode Icons\server-01.png"/>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5" name="Picture 6" descr="C:\Users\yhwang\Desktop\WW Design\Multimode Icons\network-01.pn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3" name="Picture 8" descr="C:\Users\yhwang\Desktop\WW Design\Multimode Icons\think_light-01.png"/>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610868" y="2009776"/>
            <a:ext cx="6973443" cy="2231536"/>
          </a:xfrm>
          <a:prstGeom prst="rect">
            <a:avLst/>
          </a:prstGeom>
        </p:spPr>
      </p:pic>
      <p:pic>
        <p:nvPicPr>
          <p:cNvPr id="51" name="Picture 50"/>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rot="16200000">
            <a:off x="10586744" y="3056008"/>
            <a:ext cx="2412866" cy="803995"/>
          </a:xfrm>
          <a:prstGeom prst="rect">
            <a:avLst/>
          </a:prstGeom>
        </p:spPr>
      </p:pic>
    </p:spTree>
    <p:extLst>
      <p:ext uri="{BB962C8B-B14F-4D97-AF65-F5344CB8AC3E}">
        <p14:creationId xmlns:p14="http://schemas.microsoft.com/office/powerpoint/2010/main" val="5726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56" name="Title 16"/>
          <p:cNvSpPr>
            <a:spLocks noGrp="1"/>
          </p:cNvSpPr>
          <p:nvPr>
            <p:ph type="title"/>
          </p:nvPr>
        </p:nvSpPr>
        <p:spPr bwMode="gray">
          <a:xfrm rot="-1260000">
            <a:off x="207024" y="2298383"/>
            <a:ext cx="9795424" cy="1972279"/>
          </a:xfrm>
          <a:prstGeom prst="rect">
            <a:avLst/>
          </a:prstGeom>
        </p:spPr>
        <p:txBody>
          <a:bodyPr lIns="121899" tIns="60949" rIns="121899" bIns="60949" anchor="ctr" anchorCtr="0"/>
          <a:lstStyle>
            <a:lvl1pPr marL="0" algn="l" defTabSz="1218987" rtl="0" eaLnBrk="1" latinLnBrk="0" hangingPunct="1">
              <a:lnSpc>
                <a:spcPts val="5800"/>
              </a:lnSpc>
              <a:spcBef>
                <a:spcPct val="0"/>
              </a:spcBef>
              <a:buNone/>
              <a:defRPr lang="en-US" sz="5600" b="0" kern="1200" cap="none" spc="0" baseline="0" dirty="0">
                <a:solidFill>
                  <a:schemeClr val="accent5"/>
                </a:solidFill>
                <a:latin typeface="Arial" pitchFamily="34" charset="0"/>
                <a:ea typeface="+mn-ea"/>
                <a:cs typeface="Arial" pitchFamily="34" charset="0"/>
              </a:defRPr>
            </a:lvl1pPr>
          </a:lstStyle>
          <a:p>
            <a:r>
              <a:rPr lang="en-US" dirty="0"/>
              <a:t>Click to edit Master title style</a:t>
            </a:r>
          </a:p>
        </p:txBody>
      </p:sp>
      <p:sp>
        <p:nvSpPr>
          <p:cNvPr id="55" name="Subtitle 2"/>
          <p:cNvSpPr>
            <a:spLocks noGrp="1"/>
          </p:cNvSpPr>
          <p:nvPr>
            <p:ph type="subTitle" idx="1"/>
          </p:nvPr>
        </p:nvSpPr>
        <p:spPr bwMode="gray">
          <a:xfrm rot="-1260000">
            <a:off x="2417730" y="3744010"/>
            <a:ext cx="9515694" cy="713913"/>
          </a:xfrm>
          <a:prstGeom prst="rect">
            <a:avLst/>
          </a:prstGeom>
        </p:spPr>
        <p:txBody>
          <a:bodyPr lIns="121899" tIns="60949" rIns="121899" bIns="60949" anchor="ctr" anchorCtr="0"/>
          <a:lstStyle>
            <a:lvl1pPr marL="0" indent="0" algn="l" defTabSz="1218987" rtl="0" eaLnBrk="1" latinLnBrk="0" hangingPunct="1">
              <a:lnSpc>
                <a:spcPct val="90000"/>
              </a:lnSpc>
              <a:spcBef>
                <a:spcPct val="0"/>
              </a:spcBef>
              <a:buNone/>
              <a:defRPr lang="en-US" sz="2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lang="en-US" dirty="0"/>
          </a:p>
        </p:txBody>
      </p:sp>
      <p:sp>
        <p:nvSpPr>
          <p:cNvPr id="11" name="Footer Placeholder 61"/>
          <p:cNvSpPr>
            <a:spLocks noGrp="1"/>
          </p:cNvSpPr>
          <p:nvPr>
            <p:ph type="ftr" sz="quarter" idx="10"/>
          </p:nvPr>
        </p:nvSpPr>
        <p:spPr/>
        <p:txBody>
          <a:bodyPr/>
          <a:lstStyle>
            <a:lvl1pPr>
              <a:defRPr>
                <a:solidFill>
                  <a:srgbClr val="898989"/>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898989"/>
              </a:solidFill>
              <a:effectLst/>
              <a:uLnTx/>
              <a:uFillTx/>
              <a:latin typeface="Calibri" pitchFamily="34" charset="0"/>
              <a:ea typeface="PMingLiU" pitchFamily="18" charset="-120"/>
              <a:cs typeface="Arial" charset="0"/>
            </a:endParaRPr>
          </a:p>
        </p:txBody>
      </p:sp>
    </p:spTree>
    <p:extLst>
      <p:ext uri="{BB962C8B-B14F-4D97-AF65-F5344CB8AC3E}">
        <p14:creationId xmlns:p14="http://schemas.microsoft.com/office/powerpoint/2010/main" val="2216124647"/>
      </p:ext>
    </p:extLst>
  </p:cSld>
  <p:clrMapOvr>
    <a:masterClrMapping/>
  </p:clrMapOvr>
  <p:transition spd="med">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cSld name="1_Title Only - No Background">
    <p:spTree>
      <p:nvGrpSpPr>
        <p:cNvPr id="1" name=""/>
        <p:cNvGrpSpPr/>
        <p:nvPr/>
      </p:nvGrpSpPr>
      <p:grpSpPr>
        <a:xfrm>
          <a:off x="0" y="0"/>
          <a:ext cx="0" cy="0"/>
          <a:chOff x="0" y="0"/>
          <a:chExt cx="0" cy="0"/>
        </a:xfrm>
      </p:grpSpPr>
      <p:sp>
        <p:nvSpPr>
          <p:cNvPr id="21" name="Title 28"/>
          <p:cNvSpPr>
            <a:spLocks noGrp="1"/>
          </p:cNvSpPr>
          <p:nvPr>
            <p:ph type="title"/>
          </p:nvPr>
        </p:nvSpPr>
        <p:spPr bwMode="gray">
          <a:xfrm>
            <a:off x="283802" y="255907"/>
            <a:ext cx="11908201" cy="597132"/>
          </a:xfrm>
          <a:prstGeom prst="rect">
            <a:avLst/>
          </a:prstGeom>
        </p:spPr>
        <p:txBody>
          <a:bodyPr wrap="square" lIns="121893" tIns="60947" rIns="121893" bIns="60947" anchor="ctr" anchorCtr="0"/>
          <a:lstStyle>
            <a:lvl1pPr marL="0" algn="l" defTabSz="1218936" rtl="0" eaLnBrk="1" latinLnBrk="0" hangingPunct="1">
              <a:lnSpc>
                <a:spcPct val="100000"/>
              </a:lnSpc>
              <a:spcBef>
                <a:spcPct val="0"/>
              </a:spcBef>
              <a:buNone/>
              <a:tabLst>
                <a:tab pos="1218936" algn="l"/>
              </a:tabLst>
              <a:defRPr lang="en-US" sz="3600" kern="1200" cap="none" spc="0" baseline="0" dirty="0">
                <a:solidFill>
                  <a:schemeClr val="bg1"/>
                </a:solidFill>
                <a:latin typeface="Calibri" panose="020F0502020204030204" pitchFamily="34" charset="0"/>
                <a:ea typeface="+mn-ea"/>
                <a:cs typeface="Calibri" panose="020F0502020204030204" pitchFamily="34" charset="0"/>
              </a:defRPr>
            </a:lvl1pPr>
          </a:lstStyle>
          <a:p>
            <a:r>
              <a:rPr lang="en-US" dirty="0"/>
              <a:t>Click to edit Master title style</a:t>
            </a:r>
          </a:p>
        </p:txBody>
      </p:sp>
      <p:sp>
        <p:nvSpPr>
          <p:cNvPr id="13" name="Footer Placeholder 61"/>
          <p:cNvSpPr>
            <a:spLocks noGrp="1"/>
          </p:cNvSpPr>
          <p:nvPr>
            <p:ph type="ftr" sz="quarter" idx="10"/>
          </p:nvPr>
        </p:nvSpPr>
        <p:spPr>
          <a:xfrm>
            <a:off x="541338" y="6498967"/>
            <a:ext cx="3862387" cy="184666"/>
          </a:xfrm>
        </p:spPr>
        <p:txBody>
          <a:bodyPr/>
          <a:lstStyle>
            <a:lvl1pPr>
              <a:defRPr>
                <a:solidFill>
                  <a:srgbClr val="898989"/>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898989"/>
                </a:solidFill>
                <a:effectLst/>
                <a:uLnTx/>
                <a:uFillTx/>
                <a:latin typeface="Calibri" pitchFamily="34" charset="0"/>
                <a:ea typeface="PMingLiU" pitchFamily="18" charset="-120"/>
                <a:cs typeface="Arial" charset="0"/>
              </a:rPr>
              <a:t>Szenenwechsel Dezember 2014</a:t>
            </a:r>
            <a:endParaRPr kumimoji="0" lang="en-US" sz="1200" b="0" i="0" u="none" strike="noStrike" kern="1200" cap="none" spc="0" normalizeH="0" baseline="0" noProof="0" dirty="0">
              <a:ln>
                <a:noFill/>
              </a:ln>
              <a:solidFill>
                <a:srgbClr val="898989"/>
              </a:solidFill>
              <a:effectLst/>
              <a:uLnTx/>
              <a:uFillTx/>
              <a:latin typeface="Calibri" pitchFamily="34" charset="0"/>
              <a:ea typeface="PMingLiU" pitchFamily="18" charset="-120"/>
              <a:cs typeface="Arial" charset="0"/>
            </a:endParaRPr>
          </a:p>
        </p:txBody>
      </p:sp>
    </p:spTree>
    <p:extLst>
      <p:ext uri="{BB962C8B-B14F-4D97-AF65-F5344CB8AC3E}">
        <p14:creationId xmlns:p14="http://schemas.microsoft.com/office/powerpoint/2010/main" val="1139709840"/>
      </p:ext>
    </p:extLst>
  </p:cSld>
  <p:clrMapOvr>
    <a:masterClrMapping/>
  </p:clrMapOvr>
  <p:transition spd="med">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cSld name="Title Only_RESTRICTED">
    <p:spTree>
      <p:nvGrpSpPr>
        <p:cNvPr id="1" name=""/>
        <p:cNvGrpSpPr/>
        <p:nvPr/>
      </p:nvGrpSpPr>
      <p:grpSpPr>
        <a:xfrm>
          <a:off x="0" y="0"/>
          <a:ext cx="0" cy="0"/>
          <a:chOff x="0" y="0"/>
          <a:chExt cx="0" cy="0"/>
        </a:xfrm>
      </p:grpSpPr>
      <p:sp>
        <p:nvSpPr>
          <p:cNvPr id="21" name="Title 28"/>
          <p:cNvSpPr>
            <a:spLocks noGrp="1"/>
          </p:cNvSpPr>
          <p:nvPr>
            <p:ph type="title"/>
          </p:nvPr>
        </p:nvSpPr>
        <p:spPr bwMode="gray">
          <a:xfrm>
            <a:off x="283801" y="255906"/>
            <a:ext cx="11908201" cy="597132"/>
          </a:xfrm>
          <a:prstGeom prst="rect">
            <a:avLst/>
          </a:prstGeom>
        </p:spPr>
        <p:txBody>
          <a:bodyPr wrap="square" lIns="121899" tIns="60949" rIns="121899" bIns="60949"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bg1"/>
                </a:solidFill>
                <a:latin typeface="Arial" pitchFamily="34" charset="0"/>
                <a:ea typeface="+mn-ea"/>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481445652"/>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Segue Slide - Gre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57628" y="2268247"/>
            <a:ext cx="3634371" cy="4589753"/>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2"/>
            <a:ext cx="3865481" cy="2896205"/>
          </a:xfrm>
          <a:prstGeom prst="rect">
            <a:avLst/>
          </a:prstGeom>
        </p:spPr>
      </p:pic>
      <p:sp>
        <p:nvSpPr>
          <p:cNvPr id="7" name="Freeform 6"/>
          <p:cNvSpPr/>
          <p:nvPr userDrawn="1"/>
        </p:nvSpPr>
        <p:spPr>
          <a:xfrm rot="-1260000">
            <a:off x="-718653" y="2741125"/>
            <a:ext cx="13632245" cy="1488786"/>
          </a:xfrm>
          <a:custGeom>
            <a:avLst/>
            <a:gdLst>
              <a:gd name="connsiteX0" fmla="*/ 0 w 12200027"/>
              <a:gd name="connsiteY0" fmla="*/ 0 h 2717800"/>
              <a:gd name="connsiteX1" fmla="*/ 12200027 w 12200027"/>
              <a:gd name="connsiteY1" fmla="*/ 0 h 2717800"/>
              <a:gd name="connsiteX2" fmla="*/ 12200027 w 12200027"/>
              <a:gd name="connsiteY2" fmla="*/ 2717800 h 2717800"/>
              <a:gd name="connsiteX3" fmla="*/ 0 w 12200027"/>
              <a:gd name="connsiteY3" fmla="*/ 2717800 h 2717800"/>
              <a:gd name="connsiteX4" fmla="*/ 0 w 12200027"/>
              <a:gd name="connsiteY4" fmla="*/ 0 h 2717800"/>
              <a:gd name="connsiteX0" fmla="*/ 167130 w 12200027"/>
              <a:gd name="connsiteY0" fmla="*/ 23345 h 2717800"/>
              <a:gd name="connsiteX1" fmla="*/ 12200027 w 12200027"/>
              <a:gd name="connsiteY1" fmla="*/ 0 h 2717800"/>
              <a:gd name="connsiteX2" fmla="*/ 12200027 w 12200027"/>
              <a:gd name="connsiteY2" fmla="*/ 2717800 h 2717800"/>
              <a:gd name="connsiteX3" fmla="*/ 0 w 12200027"/>
              <a:gd name="connsiteY3" fmla="*/ 2717800 h 2717800"/>
              <a:gd name="connsiteX4" fmla="*/ 167130 w 12200027"/>
              <a:gd name="connsiteY4" fmla="*/ 23345 h 2717800"/>
              <a:gd name="connsiteX0" fmla="*/ 1025170 w 13058067"/>
              <a:gd name="connsiteY0" fmla="*/ 23345 h 2717800"/>
              <a:gd name="connsiteX1" fmla="*/ 13058067 w 13058067"/>
              <a:gd name="connsiteY1" fmla="*/ 0 h 2717800"/>
              <a:gd name="connsiteX2" fmla="*/ 13058067 w 13058067"/>
              <a:gd name="connsiteY2" fmla="*/ 2717800 h 2717800"/>
              <a:gd name="connsiteX3" fmla="*/ 0 w 13058067"/>
              <a:gd name="connsiteY3" fmla="*/ 2694004 h 2717800"/>
              <a:gd name="connsiteX4" fmla="*/ 1025170 w 13058067"/>
              <a:gd name="connsiteY4" fmla="*/ 23345 h 2717800"/>
              <a:gd name="connsiteX0" fmla="*/ 1025170 w 13058067"/>
              <a:gd name="connsiteY0" fmla="*/ 0 h 2694455"/>
              <a:gd name="connsiteX1" fmla="*/ 12001451 w 13058067"/>
              <a:gd name="connsiteY1" fmla="*/ 992749 h 2694455"/>
              <a:gd name="connsiteX2" fmla="*/ 13058067 w 13058067"/>
              <a:gd name="connsiteY2" fmla="*/ 2694455 h 2694455"/>
              <a:gd name="connsiteX3" fmla="*/ 0 w 13058067"/>
              <a:gd name="connsiteY3" fmla="*/ 2670659 h 2694455"/>
              <a:gd name="connsiteX4" fmla="*/ 1025170 w 13058067"/>
              <a:gd name="connsiteY4" fmla="*/ 0 h 2694455"/>
              <a:gd name="connsiteX0" fmla="*/ 1025170 w 13058067"/>
              <a:gd name="connsiteY0" fmla="*/ 44589 h 2739044"/>
              <a:gd name="connsiteX1" fmla="*/ 10185052 w 13058067"/>
              <a:gd name="connsiteY1" fmla="*/ 0 h 2739044"/>
              <a:gd name="connsiteX2" fmla="*/ 13058067 w 13058067"/>
              <a:gd name="connsiteY2" fmla="*/ 2739044 h 2739044"/>
              <a:gd name="connsiteX3" fmla="*/ 0 w 13058067"/>
              <a:gd name="connsiteY3" fmla="*/ 2715248 h 2739044"/>
              <a:gd name="connsiteX4" fmla="*/ 1025170 w 13058067"/>
              <a:gd name="connsiteY4" fmla="*/ 44589 h 2739044"/>
              <a:gd name="connsiteX0" fmla="*/ 1025170 w 13058067"/>
              <a:gd name="connsiteY0" fmla="*/ 44589 h 2739044"/>
              <a:gd name="connsiteX1" fmla="*/ 10185052 w 13058067"/>
              <a:gd name="connsiteY1" fmla="*/ 0 h 2739044"/>
              <a:gd name="connsiteX2" fmla="*/ 11594561 w 13058067"/>
              <a:gd name="connsiteY2" fmla="*/ 1357272 h 2739044"/>
              <a:gd name="connsiteX3" fmla="*/ 13058067 w 13058067"/>
              <a:gd name="connsiteY3" fmla="*/ 2739044 h 2739044"/>
              <a:gd name="connsiteX4" fmla="*/ 0 w 13058067"/>
              <a:gd name="connsiteY4" fmla="*/ 2715248 h 2739044"/>
              <a:gd name="connsiteX5" fmla="*/ 1025170 w 13058067"/>
              <a:gd name="connsiteY5" fmla="*/ 44589 h 2739044"/>
              <a:gd name="connsiteX0" fmla="*/ 1025170 w 13595398"/>
              <a:gd name="connsiteY0" fmla="*/ 44589 h 2739044"/>
              <a:gd name="connsiteX1" fmla="*/ 10185052 w 13595398"/>
              <a:gd name="connsiteY1" fmla="*/ 0 h 2739044"/>
              <a:gd name="connsiteX2" fmla="*/ 13595398 w 13595398"/>
              <a:gd name="connsiteY2" fmla="*/ 1310066 h 2739044"/>
              <a:gd name="connsiteX3" fmla="*/ 13058067 w 13595398"/>
              <a:gd name="connsiteY3" fmla="*/ 2739044 h 2739044"/>
              <a:gd name="connsiteX4" fmla="*/ 0 w 13595398"/>
              <a:gd name="connsiteY4" fmla="*/ 2715248 h 2739044"/>
              <a:gd name="connsiteX5" fmla="*/ 1025170 w 13595398"/>
              <a:gd name="connsiteY5" fmla="*/ 44589 h 2739044"/>
              <a:gd name="connsiteX0" fmla="*/ 1025170 w 13595398"/>
              <a:gd name="connsiteY0" fmla="*/ 44589 h 2715248"/>
              <a:gd name="connsiteX1" fmla="*/ 10185052 w 13595398"/>
              <a:gd name="connsiteY1" fmla="*/ 0 h 2715248"/>
              <a:gd name="connsiteX2" fmla="*/ 13595398 w 13595398"/>
              <a:gd name="connsiteY2" fmla="*/ 1310066 h 2715248"/>
              <a:gd name="connsiteX3" fmla="*/ 13112020 w 13595398"/>
              <a:gd name="connsiteY3" fmla="*/ 2569307 h 2715248"/>
              <a:gd name="connsiteX4" fmla="*/ 0 w 13595398"/>
              <a:gd name="connsiteY4" fmla="*/ 2715248 h 2715248"/>
              <a:gd name="connsiteX5" fmla="*/ 1025170 w 13595398"/>
              <a:gd name="connsiteY5" fmla="*/ 44589 h 2715248"/>
              <a:gd name="connsiteX0" fmla="*/ 1025170 w 13595398"/>
              <a:gd name="connsiteY0" fmla="*/ 44589 h 2747154"/>
              <a:gd name="connsiteX1" fmla="*/ 10185052 w 13595398"/>
              <a:gd name="connsiteY1" fmla="*/ 0 h 2747154"/>
              <a:gd name="connsiteX2" fmla="*/ 13595398 w 13595398"/>
              <a:gd name="connsiteY2" fmla="*/ 1310066 h 2747154"/>
              <a:gd name="connsiteX3" fmla="*/ 13043751 w 13595398"/>
              <a:gd name="connsiteY3" fmla="*/ 2747154 h 2747154"/>
              <a:gd name="connsiteX4" fmla="*/ 0 w 13595398"/>
              <a:gd name="connsiteY4" fmla="*/ 2715248 h 2747154"/>
              <a:gd name="connsiteX5" fmla="*/ 1025170 w 13595398"/>
              <a:gd name="connsiteY5" fmla="*/ 44589 h 2747154"/>
              <a:gd name="connsiteX0" fmla="*/ 1025170 w 13595398"/>
              <a:gd name="connsiteY0" fmla="*/ 44589 h 2715248"/>
              <a:gd name="connsiteX1" fmla="*/ 10185052 w 13595398"/>
              <a:gd name="connsiteY1" fmla="*/ 0 h 2715248"/>
              <a:gd name="connsiteX2" fmla="*/ 13595398 w 13595398"/>
              <a:gd name="connsiteY2" fmla="*/ 1310066 h 2715248"/>
              <a:gd name="connsiteX3" fmla="*/ 13098366 w 13595398"/>
              <a:gd name="connsiteY3" fmla="*/ 2604877 h 2715248"/>
              <a:gd name="connsiteX4" fmla="*/ 0 w 13595398"/>
              <a:gd name="connsiteY4" fmla="*/ 2715248 h 2715248"/>
              <a:gd name="connsiteX5" fmla="*/ 1025170 w 13595398"/>
              <a:gd name="connsiteY5" fmla="*/ 44589 h 2715248"/>
              <a:gd name="connsiteX0" fmla="*/ 1025170 w 13595398"/>
              <a:gd name="connsiteY0" fmla="*/ 44589 h 2723442"/>
              <a:gd name="connsiteX1" fmla="*/ 10185052 w 13595398"/>
              <a:gd name="connsiteY1" fmla="*/ 0 h 2723442"/>
              <a:gd name="connsiteX2" fmla="*/ 13595398 w 13595398"/>
              <a:gd name="connsiteY2" fmla="*/ 1310066 h 2723442"/>
              <a:gd name="connsiteX3" fmla="*/ 13052853 w 13595398"/>
              <a:gd name="connsiteY3" fmla="*/ 2723442 h 2723442"/>
              <a:gd name="connsiteX4" fmla="*/ 0 w 13595398"/>
              <a:gd name="connsiteY4" fmla="*/ 2715248 h 2723442"/>
              <a:gd name="connsiteX5" fmla="*/ 1025170 w 13595398"/>
              <a:gd name="connsiteY5" fmla="*/ 44589 h 2723442"/>
              <a:gd name="connsiteX0" fmla="*/ 1025170 w 13595398"/>
              <a:gd name="connsiteY0" fmla="*/ 44341 h 2723194"/>
              <a:gd name="connsiteX1" fmla="*/ 10406499 w 13595398"/>
              <a:gd name="connsiteY1" fmla="*/ 0 h 2723194"/>
              <a:gd name="connsiteX2" fmla="*/ 13595398 w 13595398"/>
              <a:gd name="connsiteY2" fmla="*/ 1309818 h 2723194"/>
              <a:gd name="connsiteX3" fmla="*/ 13052853 w 13595398"/>
              <a:gd name="connsiteY3" fmla="*/ 2723194 h 2723194"/>
              <a:gd name="connsiteX4" fmla="*/ 0 w 13595398"/>
              <a:gd name="connsiteY4" fmla="*/ 2715000 h 2723194"/>
              <a:gd name="connsiteX5" fmla="*/ 1025170 w 13595398"/>
              <a:gd name="connsiteY5" fmla="*/ 44341 h 2723194"/>
              <a:gd name="connsiteX0" fmla="*/ 1025170 w 13624074"/>
              <a:gd name="connsiteY0" fmla="*/ 44341 h 2723194"/>
              <a:gd name="connsiteX1" fmla="*/ 10406499 w 13624074"/>
              <a:gd name="connsiteY1" fmla="*/ 0 h 2723194"/>
              <a:gd name="connsiteX2" fmla="*/ 13624074 w 13624074"/>
              <a:gd name="connsiteY2" fmla="*/ 1235111 h 2723194"/>
              <a:gd name="connsiteX3" fmla="*/ 13052853 w 13624074"/>
              <a:gd name="connsiteY3" fmla="*/ 2723194 h 2723194"/>
              <a:gd name="connsiteX4" fmla="*/ 0 w 13624074"/>
              <a:gd name="connsiteY4" fmla="*/ 2715000 h 2723194"/>
              <a:gd name="connsiteX5" fmla="*/ 1025170 w 13624074"/>
              <a:gd name="connsiteY5" fmla="*/ 44341 h 2723194"/>
              <a:gd name="connsiteX0" fmla="*/ 1025170 w 13624074"/>
              <a:gd name="connsiteY0" fmla="*/ 47047 h 2725900"/>
              <a:gd name="connsiteX1" fmla="*/ 11561549 w 13624074"/>
              <a:gd name="connsiteY1" fmla="*/ 0 h 2725900"/>
              <a:gd name="connsiteX2" fmla="*/ 13624074 w 13624074"/>
              <a:gd name="connsiteY2" fmla="*/ 1237817 h 2725900"/>
              <a:gd name="connsiteX3" fmla="*/ 13052853 w 13624074"/>
              <a:gd name="connsiteY3" fmla="*/ 2725900 h 2725900"/>
              <a:gd name="connsiteX4" fmla="*/ 0 w 13624074"/>
              <a:gd name="connsiteY4" fmla="*/ 2717706 h 2725900"/>
              <a:gd name="connsiteX5" fmla="*/ 1025170 w 13624074"/>
              <a:gd name="connsiteY5" fmla="*/ 47047 h 2725900"/>
              <a:gd name="connsiteX0" fmla="*/ 1025170 w 13775283"/>
              <a:gd name="connsiteY0" fmla="*/ 47047 h 2725900"/>
              <a:gd name="connsiteX1" fmla="*/ 11561549 w 13775283"/>
              <a:gd name="connsiteY1" fmla="*/ 0 h 2725900"/>
              <a:gd name="connsiteX2" fmla="*/ 13775283 w 13775283"/>
              <a:gd name="connsiteY2" fmla="*/ 869169 h 2725900"/>
              <a:gd name="connsiteX3" fmla="*/ 13052853 w 13775283"/>
              <a:gd name="connsiteY3" fmla="*/ 2725900 h 2725900"/>
              <a:gd name="connsiteX4" fmla="*/ 0 w 13775283"/>
              <a:gd name="connsiteY4" fmla="*/ 2717706 h 2725900"/>
              <a:gd name="connsiteX5" fmla="*/ 1025170 w 13775283"/>
              <a:gd name="connsiteY5" fmla="*/ 47047 h 2725900"/>
              <a:gd name="connsiteX0" fmla="*/ 796160 w 13775283"/>
              <a:gd name="connsiteY0" fmla="*/ 52963 h 2725900"/>
              <a:gd name="connsiteX1" fmla="*/ 11561549 w 13775283"/>
              <a:gd name="connsiteY1" fmla="*/ 0 h 2725900"/>
              <a:gd name="connsiteX2" fmla="*/ 13775283 w 13775283"/>
              <a:gd name="connsiteY2" fmla="*/ 869169 h 2725900"/>
              <a:gd name="connsiteX3" fmla="*/ 13052853 w 13775283"/>
              <a:gd name="connsiteY3" fmla="*/ 2725900 h 2725900"/>
              <a:gd name="connsiteX4" fmla="*/ 0 w 13775283"/>
              <a:gd name="connsiteY4" fmla="*/ 2717706 h 2725900"/>
              <a:gd name="connsiteX5" fmla="*/ 796160 w 13775283"/>
              <a:gd name="connsiteY5" fmla="*/ 52963 h 2725900"/>
              <a:gd name="connsiteX0" fmla="*/ 792349 w 13775283"/>
              <a:gd name="connsiteY0" fmla="*/ 71293 h 2725900"/>
              <a:gd name="connsiteX1" fmla="*/ 11561549 w 13775283"/>
              <a:gd name="connsiteY1" fmla="*/ 0 h 2725900"/>
              <a:gd name="connsiteX2" fmla="*/ 13775283 w 13775283"/>
              <a:gd name="connsiteY2" fmla="*/ 869169 h 2725900"/>
              <a:gd name="connsiteX3" fmla="*/ 13052853 w 13775283"/>
              <a:gd name="connsiteY3" fmla="*/ 2725900 h 2725900"/>
              <a:gd name="connsiteX4" fmla="*/ 0 w 13775283"/>
              <a:gd name="connsiteY4" fmla="*/ 2717706 h 2725900"/>
              <a:gd name="connsiteX5" fmla="*/ 792349 w 13775283"/>
              <a:gd name="connsiteY5" fmla="*/ 71293 h 2725900"/>
              <a:gd name="connsiteX0" fmla="*/ 577076 w 13560010"/>
              <a:gd name="connsiteY0" fmla="*/ 71293 h 2725900"/>
              <a:gd name="connsiteX1" fmla="*/ 11346276 w 13560010"/>
              <a:gd name="connsiteY1" fmla="*/ 0 h 2725900"/>
              <a:gd name="connsiteX2" fmla="*/ 13560010 w 13560010"/>
              <a:gd name="connsiteY2" fmla="*/ 869169 h 2725900"/>
              <a:gd name="connsiteX3" fmla="*/ 12837580 w 13560010"/>
              <a:gd name="connsiteY3" fmla="*/ 2725900 h 2725900"/>
              <a:gd name="connsiteX4" fmla="*/ 0 w 13560010"/>
              <a:gd name="connsiteY4" fmla="*/ 2723085 h 2725900"/>
              <a:gd name="connsiteX5" fmla="*/ 577076 w 13560010"/>
              <a:gd name="connsiteY5" fmla="*/ 71293 h 2725900"/>
              <a:gd name="connsiteX0" fmla="*/ 577076 w 13560010"/>
              <a:gd name="connsiteY0" fmla="*/ 90117 h 2744724"/>
              <a:gd name="connsiteX1" fmla="*/ 12921872 w 13560010"/>
              <a:gd name="connsiteY1" fmla="*/ 1 h 2744724"/>
              <a:gd name="connsiteX2" fmla="*/ 13560010 w 13560010"/>
              <a:gd name="connsiteY2" fmla="*/ 887993 h 2744724"/>
              <a:gd name="connsiteX3" fmla="*/ 12837580 w 13560010"/>
              <a:gd name="connsiteY3" fmla="*/ 2744724 h 2744724"/>
              <a:gd name="connsiteX4" fmla="*/ 0 w 13560010"/>
              <a:gd name="connsiteY4" fmla="*/ 2741909 h 2744724"/>
              <a:gd name="connsiteX5" fmla="*/ 577076 w 13560010"/>
              <a:gd name="connsiteY5" fmla="*/ 90117 h 2744724"/>
              <a:gd name="connsiteX0" fmla="*/ 577076 w 13558311"/>
              <a:gd name="connsiteY0" fmla="*/ 90115 h 2744722"/>
              <a:gd name="connsiteX1" fmla="*/ 12921872 w 13558311"/>
              <a:gd name="connsiteY1" fmla="*/ -1 h 2744722"/>
              <a:gd name="connsiteX2" fmla="*/ 13558311 w 13558311"/>
              <a:gd name="connsiteY2" fmla="*/ 403041 h 2744722"/>
              <a:gd name="connsiteX3" fmla="*/ 12837580 w 13558311"/>
              <a:gd name="connsiteY3" fmla="*/ 2744722 h 2744722"/>
              <a:gd name="connsiteX4" fmla="*/ 0 w 13558311"/>
              <a:gd name="connsiteY4" fmla="*/ 2741907 h 2744722"/>
              <a:gd name="connsiteX5" fmla="*/ 577076 w 13558311"/>
              <a:gd name="connsiteY5" fmla="*/ 90115 h 2744722"/>
              <a:gd name="connsiteX0" fmla="*/ 577076 w 13558311"/>
              <a:gd name="connsiteY0" fmla="*/ 90117 h 2750103"/>
              <a:gd name="connsiteX1" fmla="*/ 12921872 w 13558311"/>
              <a:gd name="connsiteY1" fmla="*/ 1 h 2750103"/>
              <a:gd name="connsiteX2" fmla="*/ 13558311 w 13558311"/>
              <a:gd name="connsiteY2" fmla="*/ 403043 h 2750103"/>
              <a:gd name="connsiteX3" fmla="*/ 13052853 w 13558311"/>
              <a:gd name="connsiteY3" fmla="*/ 2750103 h 2750103"/>
              <a:gd name="connsiteX4" fmla="*/ 0 w 13558311"/>
              <a:gd name="connsiteY4" fmla="*/ 2741909 h 2750103"/>
              <a:gd name="connsiteX5" fmla="*/ 577076 w 13558311"/>
              <a:gd name="connsiteY5" fmla="*/ 90117 h 2750103"/>
              <a:gd name="connsiteX0" fmla="*/ 567277 w 13558311"/>
              <a:gd name="connsiteY0" fmla="*/ 106660 h 2750101"/>
              <a:gd name="connsiteX1" fmla="*/ 12921872 w 13558311"/>
              <a:gd name="connsiteY1" fmla="*/ -1 h 2750101"/>
              <a:gd name="connsiteX2" fmla="*/ 13558311 w 13558311"/>
              <a:gd name="connsiteY2" fmla="*/ 403041 h 2750101"/>
              <a:gd name="connsiteX3" fmla="*/ 13052853 w 13558311"/>
              <a:gd name="connsiteY3" fmla="*/ 2750101 h 2750101"/>
              <a:gd name="connsiteX4" fmla="*/ 0 w 13558311"/>
              <a:gd name="connsiteY4" fmla="*/ 2741907 h 2750101"/>
              <a:gd name="connsiteX5" fmla="*/ 567277 w 13558311"/>
              <a:gd name="connsiteY5" fmla="*/ 106660 h 2750101"/>
              <a:gd name="connsiteX0" fmla="*/ 554063 w 13545097"/>
              <a:gd name="connsiteY0" fmla="*/ 106662 h 2750103"/>
              <a:gd name="connsiteX1" fmla="*/ 12908658 w 13545097"/>
              <a:gd name="connsiteY1" fmla="*/ 1 h 2750103"/>
              <a:gd name="connsiteX2" fmla="*/ 13545097 w 13545097"/>
              <a:gd name="connsiteY2" fmla="*/ 403043 h 2750103"/>
              <a:gd name="connsiteX3" fmla="*/ 13039639 w 13545097"/>
              <a:gd name="connsiteY3" fmla="*/ 2750103 h 2750103"/>
              <a:gd name="connsiteX4" fmla="*/ 0 w 13545097"/>
              <a:gd name="connsiteY4" fmla="*/ 2739533 h 2750103"/>
              <a:gd name="connsiteX5" fmla="*/ 554063 w 13545097"/>
              <a:gd name="connsiteY5" fmla="*/ 106662 h 2750103"/>
              <a:gd name="connsiteX0" fmla="*/ 618008 w 13609042"/>
              <a:gd name="connsiteY0" fmla="*/ 106660 h 2750101"/>
              <a:gd name="connsiteX1" fmla="*/ 12972603 w 13609042"/>
              <a:gd name="connsiteY1" fmla="*/ -1 h 2750101"/>
              <a:gd name="connsiteX2" fmla="*/ 13609042 w 13609042"/>
              <a:gd name="connsiteY2" fmla="*/ 403041 h 2750101"/>
              <a:gd name="connsiteX3" fmla="*/ 13103584 w 13609042"/>
              <a:gd name="connsiteY3" fmla="*/ 2750101 h 2750101"/>
              <a:gd name="connsiteX4" fmla="*/ 0 w 13609042"/>
              <a:gd name="connsiteY4" fmla="*/ 2741183 h 2750101"/>
              <a:gd name="connsiteX5" fmla="*/ 618008 w 13609042"/>
              <a:gd name="connsiteY5" fmla="*/ 106660 h 2750101"/>
              <a:gd name="connsiteX0" fmla="*/ 548519 w 13609042"/>
              <a:gd name="connsiteY0" fmla="*/ 104385 h 2750103"/>
              <a:gd name="connsiteX1" fmla="*/ 12972603 w 13609042"/>
              <a:gd name="connsiteY1" fmla="*/ 1 h 2750103"/>
              <a:gd name="connsiteX2" fmla="*/ 13609042 w 13609042"/>
              <a:gd name="connsiteY2" fmla="*/ 403043 h 2750103"/>
              <a:gd name="connsiteX3" fmla="*/ 13103584 w 13609042"/>
              <a:gd name="connsiteY3" fmla="*/ 2750103 h 2750103"/>
              <a:gd name="connsiteX4" fmla="*/ 0 w 13609042"/>
              <a:gd name="connsiteY4" fmla="*/ 2741185 h 2750103"/>
              <a:gd name="connsiteX5" fmla="*/ 548519 w 13609042"/>
              <a:gd name="connsiteY5" fmla="*/ 104385 h 2750103"/>
              <a:gd name="connsiteX0" fmla="*/ 548519 w 13609042"/>
              <a:gd name="connsiteY0" fmla="*/ 104383 h 2747724"/>
              <a:gd name="connsiteX1" fmla="*/ 12972603 w 13609042"/>
              <a:gd name="connsiteY1" fmla="*/ -1 h 2747724"/>
              <a:gd name="connsiteX2" fmla="*/ 13609042 w 13609042"/>
              <a:gd name="connsiteY2" fmla="*/ 403041 h 2747724"/>
              <a:gd name="connsiteX3" fmla="*/ 13116798 w 13609042"/>
              <a:gd name="connsiteY3" fmla="*/ 2747725 h 2747724"/>
              <a:gd name="connsiteX4" fmla="*/ 0 w 13609042"/>
              <a:gd name="connsiteY4" fmla="*/ 2741183 h 2747724"/>
              <a:gd name="connsiteX5" fmla="*/ 548519 w 13609042"/>
              <a:gd name="connsiteY5" fmla="*/ 104383 h 2747724"/>
              <a:gd name="connsiteX0" fmla="*/ 548519 w 13594988"/>
              <a:gd name="connsiteY0" fmla="*/ 104385 h 2747728"/>
              <a:gd name="connsiteX1" fmla="*/ 12972603 w 13594988"/>
              <a:gd name="connsiteY1" fmla="*/ 1 h 2747728"/>
              <a:gd name="connsiteX2" fmla="*/ 13594988 w 13594988"/>
              <a:gd name="connsiteY2" fmla="*/ 440060 h 2747728"/>
              <a:gd name="connsiteX3" fmla="*/ 13116798 w 13594988"/>
              <a:gd name="connsiteY3" fmla="*/ 2747727 h 2747728"/>
              <a:gd name="connsiteX4" fmla="*/ 0 w 13594988"/>
              <a:gd name="connsiteY4" fmla="*/ 2741185 h 2747728"/>
              <a:gd name="connsiteX5" fmla="*/ 548519 w 13594988"/>
              <a:gd name="connsiteY5" fmla="*/ 104385 h 2747728"/>
              <a:gd name="connsiteX0" fmla="*/ 548519 w 13594988"/>
              <a:gd name="connsiteY0" fmla="*/ 98900 h 2742241"/>
              <a:gd name="connsiteX1" fmla="*/ 12996905 w 13594988"/>
              <a:gd name="connsiteY1" fmla="*/ 0 h 2742241"/>
              <a:gd name="connsiteX2" fmla="*/ 13594988 w 13594988"/>
              <a:gd name="connsiteY2" fmla="*/ 434575 h 2742241"/>
              <a:gd name="connsiteX3" fmla="*/ 13116798 w 13594988"/>
              <a:gd name="connsiteY3" fmla="*/ 2742242 h 2742241"/>
              <a:gd name="connsiteX4" fmla="*/ 0 w 13594988"/>
              <a:gd name="connsiteY4" fmla="*/ 2735700 h 2742241"/>
              <a:gd name="connsiteX5" fmla="*/ 548519 w 13594988"/>
              <a:gd name="connsiteY5" fmla="*/ 98900 h 2742241"/>
              <a:gd name="connsiteX0" fmla="*/ 548519 w 13594988"/>
              <a:gd name="connsiteY0" fmla="*/ 98900 h 2742243"/>
              <a:gd name="connsiteX1" fmla="*/ 12996905 w 13594988"/>
              <a:gd name="connsiteY1" fmla="*/ 0 h 2742243"/>
              <a:gd name="connsiteX2" fmla="*/ 13594988 w 13594988"/>
              <a:gd name="connsiteY2" fmla="*/ 434576 h 2742243"/>
              <a:gd name="connsiteX3" fmla="*/ 13116798 w 13594988"/>
              <a:gd name="connsiteY3" fmla="*/ 2742242 h 2742243"/>
              <a:gd name="connsiteX4" fmla="*/ 0 w 13594988"/>
              <a:gd name="connsiteY4" fmla="*/ 2735700 h 2742243"/>
              <a:gd name="connsiteX5" fmla="*/ 548519 w 13594988"/>
              <a:gd name="connsiteY5" fmla="*/ 98900 h 2742243"/>
              <a:gd name="connsiteX0" fmla="*/ 612463 w 13594988"/>
              <a:gd name="connsiteY0" fmla="*/ 97249 h 2742241"/>
              <a:gd name="connsiteX1" fmla="*/ 12996905 w 13594988"/>
              <a:gd name="connsiteY1" fmla="*/ 0 h 2742241"/>
              <a:gd name="connsiteX2" fmla="*/ 13594988 w 13594988"/>
              <a:gd name="connsiteY2" fmla="*/ 434576 h 2742241"/>
              <a:gd name="connsiteX3" fmla="*/ 13116798 w 13594988"/>
              <a:gd name="connsiteY3" fmla="*/ 2742242 h 2742241"/>
              <a:gd name="connsiteX4" fmla="*/ 0 w 13594988"/>
              <a:gd name="connsiteY4" fmla="*/ 2735700 h 2742241"/>
              <a:gd name="connsiteX5" fmla="*/ 612463 w 13594988"/>
              <a:gd name="connsiteY5" fmla="*/ 97249 h 2742241"/>
              <a:gd name="connsiteX0" fmla="*/ 546391 w 13528916"/>
              <a:gd name="connsiteY0" fmla="*/ 97249 h 2742243"/>
              <a:gd name="connsiteX1" fmla="*/ 12930833 w 13528916"/>
              <a:gd name="connsiteY1" fmla="*/ 0 h 2742243"/>
              <a:gd name="connsiteX2" fmla="*/ 13528916 w 13528916"/>
              <a:gd name="connsiteY2" fmla="*/ 434576 h 2742243"/>
              <a:gd name="connsiteX3" fmla="*/ 13050726 w 13528916"/>
              <a:gd name="connsiteY3" fmla="*/ 2742242 h 2742243"/>
              <a:gd name="connsiteX4" fmla="*/ 0 w 13528916"/>
              <a:gd name="connsiteY4" fmla="*/ 2723810 h 2742243"/>
              <a:gd name="connsiteX5" fmla="*/ 546391 w 13528916"/>
              <a:gd name="connsiteY5" fmla="*/ 97249 h 2742243"/>
              <a:gd name="connsiteX0" fmla="*/ 546391 w 13628695"/>
              <a:gd name="connsiteY0" fmla="*/ 104398 h 2749390"/>
              <a:gd name="connsiteX1" fmla="*/ 13628695 w 13628695"/>
              <a:gd name="connsiteY1" fmla="*/ 0 h 2749390"/>
              <a:gd name="connsiteX2" fmla="*/ 13528916 w 13628695"/>
              <a:gd name="connsiteY2" fmla="*/ 441725 h 2749390"/>
              <a:gd name="connsiteX3" fmla="*/ 13050726 w 13628695"/>
              <a:gd name="connsiteY3" fmla="*/ 2749391 h 2749390"/>
              <a:gd name="connsiteX4" fmla="*/ 0 w 13628695"/>
              <a:gd name="connsiteY4" fmla="*/ 2730959 h 2749390"/>
              <a:gd name="connsiteX5" fmla="*/ 546391 w 13628695"/>
              <a:gd name="connsiteY5" fmla="*/ 104398 h 2749390"/>
              <a:gd name="connsiteX0" fmla="*/ 546391 w 13628695"/>
              <a:gd name="connsiteY0" fmla="*/ 104398 h 2749392"/>
              <a:gd name="connsiteX1" fmla="*/ 13628695 w 13628695"/>
              <a:gd name="connsiteY1" fmla="*/ 0 h 2749392"/>
              <a:gd name="connsiteX2" fmla="*/ 13050726 w 13628695"/>
              <a:gd name="connsiteY2" fmla="*/ 2749391 h 2749392"/>
              <a:gd name="connsiteX3" fmla="*/ 0 w 13628695"/>
              <a:gd name="connsiteY3" fmla="*/ 2730959 h 2749392"/>
              <a:gd name="connsiteX4" fmla="*/ 546391 w 13628695"/>
              <a:gd name="connsiteY4" fmla="*/ 104398 h 27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8695" h="2749392">
                <a:moveTo>
                  <a:pt x="546391" y="104398"/>
                </a:moveTo>
                <a:lnTo>
                  <a:pt x="13628695" y="0"/>
                </a:lnTo>
                <a:lnTo>
                  <a:pt x="13050726" y="2749391"/>
                </a:lnTo>
                <a:lnTo>
                  <a:pt x="0" y="2730959"/>
                </a:lnTo>
                <a:lnTo>
                  <a:pt x="546391" y="104398"/>
                </a:lnTo>
                <a:close/>
              </a:path>
            </a:pathLst>
          </a:custGeom>
          <a:solidFill>
            <a:schemeClr val="bg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51" name="Footer Placeholder 50"/>
          <p:cNvSpPr>
            <a:spLocks noGrp="1"/>
          </p:cNvSpPr>
          <p:nvPr>
            <p:ph type="ftr" sz="quarter" idx="10"/>
          </p:nvPr>
        </p:nvSpPr>
        <p:spPr>
          <a:xfrm>
            <a:off x="541727" y="6533956"/>
            <a:ext cx="3861805" cy="115416"/>
          </a:xfrm>
        </p:spPr>
        <p:txBody>
          <a:bodyPr/>
          <a:lstStyle>
            <a:lvl1pPr>
              <a:defRPr>
                <a:solidFill>
                  <a:schemeClr val="bg1">
                    <a:lumMod val="75000"/>
                  </a:schemeClr>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750" b="0" i="0" u="none" strike="noStrike" kern="1200" cap="all" spc="0" normalizeH="0" baseline="0" noProof="0">
                <a:ln>
                  <a:noFill/>
                </a:ln>
                <a:solidFill>
                  <a:prstClr val="white">
                    <a:lumMod val="75000"/>
                  </a:prstClr>
                </a:solidFill>
                <a:effectLst/>
                <a:uLnTx/>
                <a:uFillTx/>
                <a:latin typeface="Calibri" pitchFamily="34" charset="0"/>
                <a:ea typeface="PMingLiU" pitchFamily="18" charset="-120"/>
                <a:cs typeface="Arial" pitchFamily="34" charset="0"/>
              </a:rPr>
              <a:t>2014 LENOVO INTERNAL. All rights reserved.</a:t>
            </a:r>
            <a:endParaRPr kumimoji="0" lang="en-US" sz="750" b="0" i="0" u="none" strike="noStrike" kern="1200" cap="all" spc="0" normalizeH="0" baseline="0" noProof="0" dirty="0">
              <a:ln>
                <a:noFill/>
              </a:ln>
              <a:solidFill>
                <a:prstClr val="white">
                  <a:lumMod val="75000"/>
                </a:prstClr>
              </a:solidFill>
              <a:effectLst/>
              <a:uLnTx/>
              <a:uFillTx/>
              <a:latin typeface="Calibri" pitchFamily="34" charset="0"/>
              <a:ea typeface="PMingLiU" pitchFamily="18" charset="-120"/>
              <a:cs typeface="Arial" pitchFamily="34" charset="0"/>
            </a:endParaRPr>
          </a:p>
        </p:txBody>
      </p:sp>
      <p:sp>
        <p:nvSpPr>
          <p:cNvPr id="46" name="Title 16"/>
          <p:cNvSpPr>
            <a:spLocks noGrp="1"/>
          </p:cNvSpPr>
          <p:nvPr>
            <p:ph type="title" hasCustomPrompt="1"/>
          </p:nvPr>
        </p:nvSpPr>
        <p:spPr bwMode="gray">
          <a:xfrm rot="-1260000">
            <a:off x="325284" y="2938786"/>
            <a:ext cx="11808789" cy="980433"/>
          </a:xfrm>
          <a:prstGeom prst="rect">
            <a:avLst/>
          </a:prstGeom>
        </p:spPr>
        <p:txBody>
          <a:bodyPr lIns="121899" tIns="60949" rIns="121899" bIns="60949" anchor="ctr" anchorCtr="0"/>
          <a:lstStyle>
            <a:lvl1pPr marL="0" algn="l" defTabSz="914484" rtl="0" eaLnBrk="1" latinLnBrk="0" hangingPunct="1">
              <a:lnSpc>
                <a:spcPts val="4861"/>
              </a:lnSpc>
              <a:spcBef>
                <a:spcPct val="0"/>
              </a:spcBef>
              <a:buNone/>
              <a:defRPr lang="en-US" sz="4201" b="0" kern="1200" cap="none" spc="0" baseline="0" dirty="0">
                <a:solidFill>
                  <a:schemeClr val="bg1"/>
                </a:solidFill>
                <a:latin typeface="Arial" pitchFamily="34" charset="0"/>
                <a:ea typeface="+mn-ea"/>
                <a:cs typeface="Arial" pitchFamily="34" charset="0"/>
              </a:defRPr>
            </a:lvl1pPr>
          </a:lstStyle>
          <a:p>
            <a:r>
              <a:rPr lang="en-US" dirty="0"/>
              <a:t>Click To Edit</a:t>
            </a:r>
          </a:p>
        </p:txBody>
      </p:sp>
      <p:sp>
        <p:nvSpPr>
          <p:cNvPr id="15" name="Rectangle 14"/>
          <p:cNvSpPr/>
          <p:nvPr userDrawn="1"/>
        </p:nvSpPr>
        <p:spPr>
          <a:xfrm>
            <a:off x="1" y="3"/>
            <a:ext cx="12191999"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8968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1_Title Only - With Background">
    <p:spTree>
      <p:nvGrpSpPr>
        <p:cNvPr id="1" name=""/>
        <p:cNvGrpSpPr/>
        <p:nvPr/>
      </p:nvGrpSpPr>
      <p:grpSpPr>
        <a:xfrm>
          <a:off x="0" y="0"/>
          <a:ext cx="0" cy="0"/>
          <a:chOff x="0" y="0"/>
          <a:chExt cx="0" cy="0"/>
        </a:xfrm>
      </p:grpSpPr>
      <p:pic>
        <p:nvPicPr>
          <p:cNvPr id="2" name="Picture 1" descr="Template_BG_GRAY-0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6214"/>
          </a:xfrm>
          <a:prstGeom prst="rect">
            <a:avLst/>
          </a:prstGeom>
        </p:spPr>
      </p:pic>
      <p:sp>
        <p:nvSpPr>
          <p:cNvPr id="21" name="Title 28"/>
          <p:cNvSpPr>
            <a:spLocks noGrp="1"/>
          </p:cNvSpPr>
          <p:nvPr>
            <p:ph type="title" hasCustomPrompt="1"/>
          </p:nvPr>
        </p:nvSpPr>
        <p:spPr bwMode="gray">
          <a:xfrm>
            <a:off x="2096046" y="255906"/>
            <a:ext cx="10095953" cy="597132"/>
          </a:xfrm>
          <a:prstGeom prst="rect">
            <a:avLst/>
          </a:prstGeom>
        </p:spPr>
        <p:txBody>
          <a:bodyPr wrap="square" lIns="121899" tIns="60949" rIns="121899" bIns="60949"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5" name="Rectangle 7"/>
          <p:cNvSpPr>
            <a:spLocks noChangeArrowheads="1"/>
          </p:cNvSpPr>
          <p:nvPr userDrawn="1"/>
        </p:nvSpPr>
        <p:spPr bwMode="invGray">
          <a:xfrm flipH="1">
            <a:off x="82827" y="6501795"/>
            <a:ext cx="428024"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700" b="0" i="0" u="none" strike="noStrike" kern="1200" cap="none" spc="0" normalizeH="0" baseline="0" noProof="0" dirty="0">
              <a:ln>
                <a:noFill/>
              </a:ln>
              <a:solidFill>
                <a:prstClr val="white"/>
              </a:solidFill>
              <a:effectLst/>
              <a:uLnTx/>
              <a:uFillTx/>
              <a:latin typeface="Foundry Gridnik Medium" pitchFamily="50" charset="0"/>
              <a:ea typeface="+mn-ea"/>
              <a:cs typeface="+mn-cs"/>
            </a:endParaRPr>
          </a:p>
        </p:txBody>
      </p:sp>
      <p:sp>
        <p:nvSpPr>
          <p:cNvPr id="6" name="Freeform 8"/>
          <p:cNvSpPr>
            <a:spLocks/>
          </p:cNvSpPr>
          <p:nvPr userDrawn="1"/>
        </p:nvSpPr>
        <p:spPr bwMode="invGray">
          <a:xfrm flipH="1">
            <a:off x="-1" y="6501793"/>
            <a:ext cx="82829" cy="26095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700" b="0" i="0" u="none" strike="noStrike" kern="1200" cap="none" spc="0" normalizeH="0" baseline="0" noProof="0" dirty="0">
              <a:ln>
                <a:noFill/>
              </a:ln>
              <a:solidFill>
                <a:prstClr val="white"/>
              </a:solidFill>
              <a:effectLst/>
              <a:uLnTx/>
              <a:uFillTx/>
              <a:latin typeface="Foundry Gridnik Medium" pitchFamily="50" charset="0"/>
              <a:ea typeface="+mn-ea"/>
              <a:cs typeface="+mn-cs"/>
            </a:endParaRPr>
          </a:p>
        </p:txBody>
      </p:sp>
      <p:sp>
        <p:nvSpPr>
          <p:cNvPr id="7" name="Rectangle 6"/>
          <p:cNvSpPr/>
          <p:nvPr userDrawn="1"/>
        </p:nvSpPr>
        <p:spPr bwMode="invGray">
          <a:xfrm>
            <a:off x="99366" y="6445125"/>
            <a:ext cx="403378" cy="276977"/>
          </a:xfrm>
          <a:prstGeom prst="rect">
            <a:avLst/>
          </a:prstGeom>
        </p:spPr>
        <p:txBody>
          <a:bodyPr wrap="none" lIns="121899" tIns="60949" rIns="121899" bIns="60949">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59F4B34-A25D-4DEF-97BC-C4D92417BF9B}" type="slidenum">
              <a:rPr kumimoji="0" lang="en-US" sz="1000" b="0" i="0" u="none" strike="noStrike" kern="1200" cap="none" spc="0" normalizeH="0" baseline="0" noProof="0" smtClean="0">
                <a:ln>
                  <a:noFill/>
                </a:ln>
                <a:solidFill>
                  <a:prstClr val="white"/>
                </a:solidFill>
                <a:effectLst/>
                <a:uLnTx/>
                <a:uFillTx/>
                <a:latin typeface="Arial" pitchFamily="34" charset="0"/>
                <a:ea typeface="PMingLiU" pitchFamily="18" charset="-120"/>
                <a:cs typeface="Arial"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pitchFamily="34" charset="0"/>
              <a:ea typeface="PMingLiU" pitchFamily="18" charset="-120"/>
              <a:cs typeface="Arial" pitchFamily="34" charset="0"/>
            </a:endParaRPr>
          </a:p>
        </p:txBody>
      </p:sp>
      <p:pic>
        <p:nvPicPr>
          <p:cNvPr id="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3634" y="6531451"/>
            <a:ext cx="1010199"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11"/>
          <p:cNvSpPr>
            <a:spLocks noGrp="1"/>
          </p:cNvSpPr>
          <p:nvPr>
            <p:ph type="ftr" sz="quarter" idx="10"/>
          </p:nvPr>
        </p:nvSpPr>
        <p:spPr>
          <a:xfrm>
            <a:off x="548926" y="6397009"/>
            <a:ext cx="2701268" cy="307777"/>
          </a:xfrm>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939598"/>
                </a:solidFill>
                <a:effectLst/>
                <a:uLnTx/>
                <a:uFillTx/>
                <a:latin typeface="Calibri" pitchFamily="34" charset="0"/>
                <a:ea typeface="PMingLiU" pitchFamily="18" charset="-120"/>
                <a:cs typeface="Arial" pitchFamily="34" charset="0"/>
              </a:rPr>
              <a:t>2013 LENOVO INTERNAL. All rights reserved.</a:t>
            </a:r>
          </a:p>
        </p:txBody>
      </p:sp>
    </p:spTree>
    <p:extLst>
      <p:ext uri="{BB962C8B-B14F-4D97-AF65-F5344CB8AC3E}">
        <p14:creationId xmlns:p14="http://schemas.microsoft.com/office/powerpoint/2010/main" val="49788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39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140" y="1344829"/>
            <a:ext cx="9507706" cy="1796217"/>
          </a:xfrm>
          <a:noFill/>
        </p:spPr>
        <p:txBody>
          <a:bodyPr lIns="0" tIns="0" rIns="0" bIns="0" anchor="t" anchorCtr="0"/>
          <a:lstStyle>
            <a:lvl1pPr>
              <a:defRPr lang="en-US" sz="3920" b="1" kern="1200" cap="none" spc="-98" baseline="0" dirty="0">
                <a:ln w="3175">
                  <a:noFill/>
                </a:ln>
                <a:solidFill>
                  <a:schemeClr val="tx1"/>
                </a:solidFill>
                <a:effectLst/>
                <a:latin typeface="+mn-lt"/>
                <a:ea typeface="+mn-ea"/>
                <a:cs typeface="+mn-cs"/>
              </a:defRPr>
            </a:lvl1pPr>
          </a:lstStyle>
          <a:p>
            <a:r>
              <a:rPr lang="en-US" dirty="0"/>
              <a:t>Section title</a:t>
            </a:r>
          </a:p>
        </p:txBody>
      </p:sp>
      <p:sp>
        <p:nvSpPr>
          <p:cNvPr id="5" name="Text Placeholder 4"/>
          <p:cNvSpPr>
            <a:spLocks noGrp="1"/>
          </p:cNvSpPr>
          <p:nvPr>
            <p:ph type="body" sz="quarter" idx="10"/>
          </p:nvPr>
        </p:nvSpPr>
        <p:spPr>
          <a:xfrm>
            <a:off x="717452" y="3348058"/>
            <a:ext cx="9507394" cy="543185"/>
          </a:xfrm>
        </p:spPr>
        <p:txBody>
          <a:bodyPr lIns="0" tIns="0" rIns="0" bIns="0"/>
          <a:lstStyle>
            <a:lvl1pPr marL="0" indent="0">
              <a:buNone/>
              <a:defRPr lang="en-US" sz="3920" b="0" kern="1200" cap="none" spc="-98" baseline="0" dirty="0" smtClean="0">
                <a:ln w="3175">
                  <a:noFill/>
                </a:ln>
                <a:solidFill>
                  <a:schemeClr val="tx1"/>
                </a:solidFill>
                <a:effectLst/>
                <a:latin typeface="+mj-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5906596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17140" y="1344829"/>
            <a:ext cx="11205622" cy="1796217"/>
          </a:xfrm>
          <a:noFill/>
        </p:spPr>
        <p:txBody>
          <a:bodyPr lIns="0" tIns="0" rIns="0" bIns="0" anchor="t" anchorCtr="0"/>
          <a:lstStyle>
            <a:lvl1pPr>
              <a:defRPr lang="en-US" sz="3920" b="1" kern="1200" cap="none" spc="-98" baseline="0" dirty="0">
                <a:ln w="3175">
                  <a:noFill/>
                </a:ln>
                <a:solidFill>
                  <a:schemeClr val="tx1"/>
                </a:solidFill>
                <a:effectLst/>
                <a:latin typeface="+mn-lt"/>
                <a:ea typeface="+mn-ea"/>
                <a:cs typeface="+mn-cs"/>
              </a:defRPr>
            </a:lvl1pPr>
          </a:lstStyle>
          <a:p>
            <a:r>
              <a:rPr lang="en-US" dirty="0"/>
              <a:t>Section title</a:t>
            </a:r>
          </a:p>
        </p:txBody>
      </p:sp>
      <p:sp>
        <p:nvSpPr>
          <p:cNvPr id="4" name="Text Placeholder 4"/>
          <p:cNvSpPr>
            <a:spLocks noGrp="1"/>
          </p:cNvSpPr>
          <p:nvPr>
            <p:ph type="body" sz="quarter" idx="10"/>
          </p:nvPr>
        </p:nvSpPr>
        <p:spPr>
          <a:xfrm>
            <a:off x="717452" y="3348058"/>
            <a:ext cx="9507394" cy="543185"/>
          </a:xfrm>
        </p:spPr>
        <p:txBody>
          <a:bodyPr lIns="0" tIns="0" rIns="0" bIns="0"/>
          <a:lstStyle>
            <a:lvl1pPr marL="0" indent="0">
              <a:buNone/>
              <a:defRPr lang="en-US" sz="3920" b="0" kern="1200" cap="none" spc="-98" baseline="0" dirty="0" smtClean="0">
                <a:ln w="3175">
                  <a:noFill/>
                </a:ln>
                <a:solidFill>
                  <a:schemeClr val="tx1"/>
                </a:solidFill>
                <a:effectLst/>
                <a:latin typeface="+mj-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734106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17140" y="1344829"/>
            <a:ext cx="11205622" cy="1796217"/>
          </a:xfrm>
          <a:noFill/>
        </p:spPr>
        <p:txBody>
          <a:bodyPr lIns="0" tIns="0" rIns="0" bIns="0" anchor="t" anchorCtr="0"/>
          <a:lstStyle>
            <a:lvl1pPr>
              <a:defRPr lang="en-US" sz="3920" b="1" kern="1200" cap="none" spc="-98" baseline="0" dirty="0">
                <a:ln w="3175">
                  <a:noFill/>
                </a:ln>
                <a:solidFill>
                  <a:schemeClr val="tx1"/>
                </a:solidFill>
                <a:effectLst/>
                <a:latin typeface="+mn-lt"/>
                <a:ea typeface="+mn-ea"/>
                <a:cs typeface="+mn-cs"/>
              </a:defRPr>
            </a:lvl1pPr>
          </a:lstStyle>
          <a:p>
            <a:r>
              <a:rPr lang="en-US" dirty="0"/>
              <a:t>Section title</a:t>
            </a:r>
          </a:p>
        </p:txBody>
      </p:sp>
      <p:sp>
        <p:nvSpPr>
          <p:cNvPr id="4" name="Text Placeholder 4"/>
          <p:cNvSpPr>
            <a:spLocks noGrp="1"/>
          </p:cNvSpPr>
          <p:nvPr>
            <p:ph type="body" sz="quarter" idx="10"/>
          </p:nvPr>
        </p:nvSpPr>
        <p:spPr>
          <a:xfrm>
            <a:off x="717452" y="3348058"/>
            <a:ext cx="9507394" cy="543185"/>
          </a:xfrm>
        </p:spPr>
        <p:txBody>
          <a:bodyPr lIns="0" tIns="0" rIns="0" bIns="0"/>
          <a:lstStyle>
            <a:lvl1pPr marL="0" indent="0">
              <a:buNone/>
              <a:defRPr lang="en-US" sz="3920" b="0" kern="1200" cap="none" spc="-98" baseline="0" dirty="0" smtClean="0">
                <a:ln w="3175">
                  <a:noFill/>
                </a:ln>
                <a:solidFill>
                  <a:schemeClr val="tx1"/>
                </a:solidFill>
                <a:effectLst/>
                <a:latin typeface="+mj-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2603869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3"/>
          <p:cNvSpPr>
            <a:spLocks noGrp="1"/>
          </p:cNvSpPr>
          <p:nvPr>
            <p:ph type="body" sz="quarter" idx="10" hasCustomPrompt="1"/>
          </p:nvPr>
        </p:nvSpPr>
        <p:spPr>
          <a:xfrm>
            <a:off x="520835" y="1447800"/>
            <a:ext cx="5396366" cy="2351413"/>
          </a:xfrm>
        </p:spPr>
        <p:txBody>
          <a:bodyPr>
            <a:spAutoFit/>
          </a:bodyPr>
          <a:lstStyle>
            <a:lvl1pPr marL="292044" indent="-292044">
              <a:spcBef>
                <a:spcPts val="1200"/>
              </a:spcBef>
              <a:buClr>
                <a:schemeClr val="tx1"/>
              </a:buClr>
              <a:buFont typeface="Wingdings" pitchFamily="2" charset="2"/>
              <a:buChar char=""/>
              <a:defRPr/>
            </a:lvl1pPr>
            <a:lvl2pPr marL="520600" indent="-228556">
              <a:defRPr sz="2000" spc="-50" baseline="0"/>
            </a:lvl2pPr>
            <a:lvl3pPr marL="685668" indent="-165068">
              <a:tabLst/>
              <a:defRPr sz="2000" spc="-50" baseline="0"/>
            </a:lvl3pPr>
            <a:lvl4pPr marL="863435" indent="-177766">
              <a:defRPr spc="-50" baseline="0"/>
            </a:lvl4pPr>
            <a:lvl5pPr marL="1028502" indent="-165068">
              <a:tabLst/>
              <a:defRPr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6279562" y="1447801"/>
            <a:ext cx="5396366" cy="2351413"/>
          </a:xfrm>
        </p:spPr>
        <p:txBody>
          <a:bodyPr>
            <a:spAutoFit/>
          </a:bodyPr>
          <a:lstStyle>
            <a:lvl1pPr marL="339660" indent="-339660">
              <a:spcBef>
                <a:spcPts val="1200"/>
              </a:spcBef>
              <a:buFont typeface="Wingdings" pitchFamily="2" charset="2"/>
              <a:buChar char=""/>
              <a:defRPr lang="en-US" sz="3600" kern="1200" spc="-70" baseline="0" dirty="0" smtClean="0">
                <a:gradFill>
                  <a:gsLst>
                    <a:gs pos="1250">
                      <a:schemeClr val="tx1"/>
                    </a:gs>
                    <a:gs pos="100000">
                      <a:schemeClr val="tx1"/>
                    </a:gs>
                  </a:gsLst>
                  <a:lin ang="5400000" scaled="0"/>
                </a:gradFill>
                <a:latin typeface="+mj-lt"/>
                <a:ea typeface="+mn-ea"/>
                <a:cs typeface="+mn-cs"/>
              </a:defRPr>
            </a:lvl1pPr>
            <a:lvl2pPr marL="634879" indent="-342834">
              <a:defRPr lang="en-US" sz="2000" kern="1200" spc="-50" baseline="0" dirty="0" smtClean="0">
                <a:gradFill>
                  <a:gsLst>
                    <a:gs pos="1250">
                      <a:schemeClr val="tx1"/>
                    </a:gs>
                    <a:gs pos="100000">
                      <a:schemeClr val="tx1"/>
                    </a:gs>
                  </a:gsLst>
                  <a:lin ang="5400000" scaled="0"/>
                </a:gradFill>
                <a:latin typeface="+mn-lt"/>
                <a:ea typeface="+mn-ea"/>
                <a:cs typeface="+mn-cs"/>
              </a:defRPr>
            </a:lvl2pPr>
            <a:lvl3pPr marL="863435" indent="-342834">
              <a:defRPr lang="en-US" sz="2000" kern="1200" spc="-50" baseline="0" dirty="0" smtClean="0">
                <a:gradFill>
                  <a:gsLst>
                    <a:gs pos="1250">
                      <a:schemeClr val="tx1"/>
                    </a:gs>
                    <a:gs pos="100000">
                      <a:schemeClr val="tx1"/>
                    </a:gs>
                  </a:gsLst>
                  <a:lin ang="5400000" scaled="0"/>
                </a:gradFill>
                <a:latin typeface="+mn-lt"/>
                <a:ea typeface="+mn-ea"/>
                <a:cs typeface="+mn-cs"/>
              </a:defRPr>
            </a:lvl3pPr>
            <a:lvl4pPr marL="1028502" indent="-342834">
              <a:defRPr lang="en-US" sz="2000" kern="1200" spc="-50" baseline="0" dirty="0" smtClean="0">
                <a:gradFill>
                  <a:gsLst>
                    <a:gs pos="1250">
                      <a:schemeClr val="tx1"/>
                    </a:gs>
                    <a:gs pos="100000">
                      <a:schemeClr val="tx1"/>
                    </a:gs>
                  </a:gsLst>
                  <a:lin ang="5400000" scaled="0"/>
                </a:gradFill>
                <a:latin typeface="+mn-lt"/>
                <a:ea typeface="+mn-ea"/>
                <a:cs typeface="+mn-cs"/>
              </a:defRPr>
            </a:lvl4pPr>
            <a:lvl5pPr marL="1206268" indent="-342834">
              <a:defRPr lang="en-US" sz="2000" kern="1200" spc="-50" baseline="0" dirty="0">
                <a:gradFill>
                  <a:gsLst>
                    <a:gs pos="1250">
                      <a:schemeClr val="tx1"/>
                    </a:gs>
                    <a:gs pos="100000">
                      <a:schemeClr val="tx1"/>
                    </a:gs>
                  </a:gsLst>
                  <a:lin ang="5400000" scaled="0"/>
                </a:gradFill>
                <a:latin typeface="+mn-lt"/>
                <a:ea typeface="+mn-ea"/>
                <a:cs typeface="+mn-cs"/>
              </a:defRPr>
            </a:lvl5pPr>
          </a:lstStyle>
          <a:p>
            <a:pPr marL="292044" marR="0" lvl="0" indent="-292044" algn="l" defTabSz="914188"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20600" marR="0" lvl="1" indent="-22855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668" marR="0" lvl="2"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435" marR="0" lvl="3" indent="-17776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502" marR="0" lvl="4"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5" name="Slide Number Placeholder 4"/>
          <p:cNvSpPr>
            <a:spLocks noGrp="1"/>
          </p:cNvSpPr>
          <p:nvPr>
            <p:ph type="sldNum" sz="quarter" idx="13"/>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077883503"/>
      </p:ext>
    </p:extLst>
  </p:cSld>
  <p:clrMapOvr>
    <a:masterClrMapping/>
  </p:clrMapOvr>
  <p:transition>
    <p:fade/>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40" y="1189178"/>
            <a:ext cx="11653523" cy="168110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6137418"/>
      </p:ext>
    </p:extLst>
  </p:cSld>
  <p:clrMapOvr>
    <a:masterClrMapping/>
  </p:clrMapOvr>
  <p:transition>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16380"/>
      </p:ext>
    </p:extLst>
  </p:cSld>
  <p:clrMapOvr>
    <a:masterClrMapping/>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920" b="0" kern="1200" cap="none" spc="-98" baseline="0" dirty="0">
                <a:ln w="3175">
                  <a:noFill/>
                </a:ln>
                <a:solidFill>
                  <a:schemeClr val="tx1"/>
                </a:solidFill>
                <a:effectLst/>
                <a:latin typeface="+mj-lt"/>
                <a:ea typeface="+mn-ea"/>
                <a:cs typeface="+mn-cs"/>
              </a:defRPr>
            </a:lvl1pPr>
          </a:lstStyle>
          <a:p>
            <a:r>
              <a:rPr lang="en-US" dirty="0"/>
              <a:t>Click to edit Master title style</a:t>
            </a:r>
          </a:p>
        </p:txBody>
      </p:sp>
    </p:spTree>
    <p:extLst>
      <p:ext uri="{BB962C8B-B14F-4D97-AF65-F5344CB8AC3E}">
        <p14:creationId xmlns:p14="http://schemas.microsoft.com/office/powerpoint/2010/main" val="2037017028"/>
      </p:ext>
    </p:extLst>
  </p:cSld>
  <p:clrMapOvr>
    <a:masterClrMapping/>
  </p:clrMapOvr>
  <p:transition>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396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1536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4713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1566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rgbClr val="52525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3293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15218293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8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235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40807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3" y="1187644"/>
            <a:ext cx="9860609"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7"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2764209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spc="-50" baseline="0"/>
            </a:lvl2pPr>
            <a:lvl3pPr marL="233318" indent="0">
              <a:buNone/>
              <a:defRPr sz="2000" spc="-50" baseline="0"/>
            </a:lvl3pPr>
            <a:lvl4pPr marL="457112" indent="0">
              <a:buNone/>
              <a:defRPr sz="2000" spc="-50" baseline="0"/>
            </a:lvl4pPr>
            <a:lvl5pPr marL="693604" indent="0">
              <a:buNone/>
              <a:defRPr sz="2000"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006072750"/>
      </p:ext>
    </p:extLst>
  </p:cSld>
  <p:clrMapOvr>
    <a:masterClrMapping/>
  </p:clrMapOvr>
  <p:transition>
    <p:fade/>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41724882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20936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469519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968785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192000" cy="6858000"/>
          </a:xfrm>
          <a:prstGeom prst="rect">
            <a:avLst/>
          </a:prstGeom>
          <a:noFill/>
        </p:spPr>
        <p:txBody>
          <a:bodyPr lIns="274320" tIns="274320" rIns="274320">
            <a:noAutofit/>
          </a:bodyPr>
          <a:lstStyle>
            <a:lvl1pPr marL="0" indent="0">
              <a:buNone/>
              <a:defRPr sz="2400" baseline="0">
                <a:gradFill>
                  <a:gsLst>
                    <a:gs pos="1250">
                      <a:schemeClr val="accent1"/>
                    </a:gs>
                    <a:gs pos="100000">
                      <a:schemeClr val="accent1"/>
                    </a:gs>
                  </a:gsLst>
                  <a:lin ang="5400000" scaled="0"/>
                </a:gradFill>
              </a:defRPr>
            </a:lvl1pPr>
          </a:lstStyle>
          <a:p>
            <a:r>
              <a:rPr lang="en-US" dirty="0"/>
              <a:t>Picture placeholder</a:t>
            </a:r>
          </a:p>
        </p:txBody>
      </p:sp>
      <p:sp>
        <p:nvSpPr>
          <p:cNvPr id="10" name="Title 1"/>
          <p:cNvSpPr>
            <a:spLocks noGrp="1"/>
          </p:cNvSpPr>
          <p:nvPr>
            <p:ph type="ctrTitle"/>
          </p:nvPr>
        </p:nvSpPr>
        <p:spPr bwMode="ltGray">
          <a:xfrm>
            <a:off x="512596"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40" tIns="868680" rIns="1234440" bIns="868680" numCol="1" anchor="ctr" anchorCtr="0" compatLnSpc="1">
            <a:prstTxWarp prst="textNoShape">
              <a:avLst/>
            </a:prstTxWarp>
            <a:noAutofit/>
          </a:bodyPr>
          <a:lstStyle>
            <a:lvl1pPr algn="l">
              <a:defRPr lang="en-US" sz="5998"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2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882739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12596" y="922639"/>
            <a:ext cx="5025066" cy="5015405"/>
          </a:xfrm>
          <a:prstGeom prst="rect">
            <a:avLst/>
          </a:prstGeom>
          <a:noFill/>
          <a:ln>
            <a:noFill/>
          </a:ln>
          <a:extLst/>
        </p:spPr>
        <p:txBody>
          <a:bodyPr vert="horz" wrap="square" lIns="320040" tIns="868680" rIns="1234440" bIns="868680" numCol="1" rtlCol="0" anchor="ctr" anchorCtr="0" compatLnSpc="1">
            <a:prstTxWarp prst="textNoShape">
              <a:avLst/>
            </a:prstTxWarp>
            <a:noAutofit/>
          </a:bodyPr>
          <a:lstStyle>
            <a:lvl1pPr>
              <a:defRPr lang="en-US" sz="5998" spc="-200" dirty="0">
                <a:gradFill>
                  <a:gsLst>
                    <a:gs pos="100000">
                      <a:schemeClr val="accent1"/>
                    </a:gs>
                    <a:gs pos="0">
                      <a:schemeClr val="accent1"/>
                    </a:gs>
                  </a:gsLst>
                  <a:lin ang="5400000" scaled="0"/>
                </a:gradFill>
              </a:defRPr>
            </a:lvl1pPr>
          </a:lstStyle>
          <a:p>
            <a:pPr marL="0" lvl="0" indent="0" defTabSz="914225"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092825" y="4261017"/>
            <a:ext cx="5583104" cy="997196"/>
          </a:xfrm>
        </p:spPr>
        <p:txBody>
          <a:bodyPr>
            <a:spAutoFit/>
          </a:bodyPr>
          <a:lstStyle>
            <a:lvl1pPr marL="0" indent="0" algn="l">
              <a:lnSpc>
                <a:spcPct val="90000"/>
              </a:lnSpc>
              <a:spcBef>
                <a:spcPts val="0"/>
              </a:spcBef>
              <a:buNone/>
              <a:defRPr lang="en-US" sz="3600" kern="1200" spc="-70" baseline="0" dirty="0">
                <a:gradFill>
                  <a:gsLst>
                    <a:gs pos="100000">
                      <a:schemeClr val="bg1"/>
                    </a:gs>
                    <a:gs pos="0">
                      <a:schemeClr val="bg1"/>
                    </a:gs>
                  </a:gsLst>
                  <a:lin ang="5400000" scaled="0"/>
                </a:gradFill>
                <a:latin typeface="+mj-lt"/>
                <a:ea typeface="+mn-ea"/>
                <a:cs typeface="+mn-cs"/>
              </a:defRPr>
            </a:lvl1pPr>
            <a:lvl2pPr marL="457094" indent="0" algn="ctr">
              <a:buNone/>
              <a:defRPr>
                <a:solidFill>
                  <a:schemeClr val="tx1">
                    <a:tint val="75000"/>
                  </a:schemeClr>
                </a:solidFill>
              </a:defRPr>
            </a:lvl2pPr>
            <a:lvl3pPr marL="914188" indent="0" algn="ctr">
              <a:buNone/>
              <a:defRPr>
                <a:solidFill>
                  <a:schemeClr val="tx1">
                    <a:tint val="75000"/>
                  </a:schemeClr>
                </a:solidFill>
              </a:defRPr>
            </a:lvl3pPr>
            <a:lvl4pPr marL="1371282" indent="0" algn="ctr">
              <a:buNone/>
              <a:defRPr>
                <a:solidFill>
                  <a:schemeClr val="tx1">
                    <a:tint val="75000"/>
                  </a:schemeClr>
                </a:solidFill>
              </a:defRPr>
            </a:lvl4pPr>
            <a:lvl5pPr marL="1828376" indent="0" algn="ctr">
              <a:buNone/>
              <a:defRPr>
                <a:solidFill>
                  <a:schemeClr val="tx1">
                    <a:tint val="75000"/>
                  </a:schemeClr>
                </a:solidFill>
              </a:defRPr>
            </a:lvl5pPr>
            <a:lvl6pPr marL="2285470" indent="0" algn="ctr">
              <a:buNone/>
              <a:defRPr>
                <a:solidFill>
                  <a:schemeClr val="tx1">
                    <a:tint val="75000"/>
                  </a:schemeClr>
                </a:solidFill>
              </a:defRPr>
            </a:lvl6pPr>
            <a:lvl7pPr marL="2742563" indent="0" algn="ctr">
              <a:buNone/>
              <a:defRPr>
                <a:solidFill>
                  <a:schemeClr val="tx1">
                    <a:tint val="75000"/>
                  </a:schemeClr>
                </a:solidFill>
              </a:defRPr>
            </a:lvl7pPr>
            <a:lvl8pPr marL="3199657" indent="0" algn="ctr">
              <a:buNone/>
              <a:defRPr>
                <a:solidFill>
                  <a:schemeClr val="tx1">
                    <a:tint val="75000"/>
                  </a:schemeClr>
                </a:solidFill>
              </a:defRPr>
            </a:lvl8pPr>
            <a:lvl9pPr marL="3656751" indent="0" algn="ctr">
              <a:buNone/>
              <a:defRPr>
                <a:solidFill>
                  <a:schemeClr val="tx1">
                    <a:tint val="75000"/>
                  </a:schemeClr>
                </a:solidFill>
              </a:defRPr>
            </a:lvl9pPr>
          </a:lstStyle>
          <a:p>
            <a:pPr marL="0" marR="0" lvl="0" indent="0" algn="l" defTabSz="914188"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092825" y="1115080"/>
            <a:ext cx="5583104" cy="2742289"/>
          </a:xfrm>
        </p:spPr>
        <p:txBody>
          <a:bodyPr wrap="square" anchor="b">
            <a:spAutoFit/>
          </a:bodyPr>
          <a:lstStyle>
            <a:lvl1pPr marL="0" indent="0">
              <a:buNone/>
              <a:defRPr sz="6598" spc="-150">
                <a:gradFill>
                  <a:gsLst>
                    <a:gs pos="100000">
                      <a:schemeClr val="bg1"/>
                    </a:gs>
                    <a:gs pos="0">
                      <a:schemeClr val="bg1"/>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32204176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28600"/>
            <a:ext cx="11151917" cy="747897"/>
          </a:xfrm>
        </p:spPr>
        <p:txBody>
          <a:bodyPr/>
          <a:lstStyle/>
          <a:p>
            <a:r>
              <a:rPr lang="en-US" dirty="0"/>
              <a:t>Click to edit master title style</a:t>
            </a:r>
          </a:p>
        </p:txBody>
      </p:sp>
      <p:sp>
        <p:nvSpPr>
          <p:cNvPr id="5" name="Text Placeholder 4"/>
          <p:cNvSpPr>
            <a:spLocks noGrp="1"/>
          </p:cNvSpPr>
          <p:nvPr>
            <p:ph type="body" sz="quarter" idx="10" hasCustomPrompt="1"/>
          </p:nvPr>
        </p:nvSpPr>
        <p:spPr>
          <a:xfrm>
            <a:off x="519248" y="1447799"/>
            <a:ext cx="11151917" cy="2043636"/>
          </a:xfrm>
          <a:prstGeom prst="rect">
            <a:avLst/>
          </a:prstGeom>
        </p:spPr>
        <p:txBody>
          <a:bodyPr/>
          <a:lstStyle>
            <a:lvl1pPr marL="284109" indent="-284109">
              <a:buFont typeface="Wingdings" pitchFamily="2" charset="2"/>
              <a:buChar char=""/>
              <a:defRPr sz="4000"/>
            </a:lvl1pPr>
            <a:lvl2pPr marL="517426" indent="-233318">
              <a:buFont typeface="Wingdings" pitchFamily="2" charset="2"/>
              <a:buChar char=""/>
              <a:defRPr spc="-50" baseline="0">
                <a:latin typeface="+mn-lt"/>
              </a:defRPr>
            </a:lvl2pPr>
            <a:lvl3pPr marL="741221" indent="-223795">
              <a:buFont typeface="Wingdings" pitchFamily="2" charset="2"/>
              <a:buChar char=""/>
              <a:tabLst/>
              <a:defRPr spc="-50" baseline="0">
                <a:latin typeface="+mn-lt"/>
              </a:defRPr>
            </a:lvl3pPr>
            <a:lvl4pPr marL="914225" indent="-173004">
              <a:buFont typeface="Wingdings" pitchFamily="2" charset="2"/>
              <a:buChar char=""/>
              <a:defRPr spc="-50" baseline="0">
                <a:latin typeface="+mn-lt"/>
              </a:defRPr>
            </a:lvl4pPr>
            <a:lvl5pPr marL="1087229" indent="-173004">
              <a:buFont typeface="Wingdings" pitchFamily="2" charset="2"/>
              <a:buChar char=""/>
              <a:tabLst/>
              <a:defRPr spc="-5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a:xfrm>
            <a:off x="11447269" y="6429376"/>
            <a:ext cx="228660" cy="127151"/>
          </a:xfrm>
          <a:prstGeom prst="rect">
            <a:avLst/>
          </a:prstGeom>
        </p:spPr>
        <p:txBody>
          <a:bodyPr/>
          <a:lstStyle/>
          <a:p>
            <a:pPr marL="0" marR="0" lvl="0" indent="0" algn="l" defTabSz="914367" rtl="0" eaLnBrk="1" fontAlgn="auto" latinLnBrk="0" hangingPunct="1">
              <a:lnSpc>
                <a:spcPct val="90000"/>
              </a:lnSpc>
              <a:spcBef>
                <a:spcPts val="0"/>
              </a:spcBef>
              <a:spcAft>
                <a:spcPts val="0"/>
              </a:spcAft>
              <a:buClrTx/>
              <a:buSzTx/>
              <a:buFontTx/>
              <a:buNone/>
              <a:tabLst/>
              <a:defRPr/>
            </a:pPr>
            <a:fld id="{1BC86A1F-E589-44B2-A543-2EC98F5547A7}" type="slidenum">
              <a:rPr kumimoji="0" lang="de-DE" sz="1800" b="0" i="0" u="none" strike="noStrike" kern="1200" cap="none" spc="0" normalizeH="0" baseline="0" noProof="0" smtClean="0">
                <a:ln>
                  <a:noFill/>
                </a:ln>
                <a:gradFill>
                  <a:gsLst>
                    <a:gs pos="0">
                      <a:srgbClr val="505050"/>
                    </a:gs>
                    <a:gs pos="100000">
                      <a:srgbClr val="505050"/>
                    </a:gs>
                  </a:gsLst>
                  <a:lin ang="5400000" scaled="0"/>
                </a:gradFill>
                <a:effectLst/>
                <a:uLnTx/>
                <a:uFillTx/>
                <a:latin typeface="Segoe UI"/>
                <a:ea typeface="+mn-ea"/>
                <a:cs typeface="+mn-cs"/>
              </a:rPr>
              <a:pPr marL="0" marR="0" lvl="0" indent="0" algn="l" defTabSz="914367" rtl="0" eaLnBrk="1" fontAlgn="auto" latinLnBrk="0" hangingPunct="1">
                <a:lnSpc>
                  <a:spcPct val="90000"/>
                </a:lnSpc>
                <a:spcBef>
                  <a:spcPts val="0"/>
                </a:spcBef>
                <a:spcAft>
                  <a:spcPts val="0"/>
                </a:spcAft>
                <a:buClrTx/>
                <a:buSzTx/>
                <a:buFontTx/>
                <a:buNone/>
                <a:tabLst/>
                <a:defRPr/>
              </a:pPr>
              <a:t>‹Nr.›</a:t>
            </a:fld>
            <a:endParaRPr kumimoji="0" lang="de-DE" sz="18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4040227236"/>
      </p:ext>
    </p:extLst>
  </p:cSld>
  <p:clrMapOvr>
    <a:masterClrMapping/>
  </p:clrMapOvr>
  <p:transition>
    <p:fade/>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spc="-50" baseline="0">
                <a:gradFill>
                  <a:gsLst>
                    <a:gs pos="100000">
                      <a:schemeClr val="tx1"/>
                    </a:gs>
                    <a:gs pos="6000">
                      <a:schemeClr val="tx1"/>
                    </a:gs>
                  </a:gsLst>
                  <a:lin ang="5400000" scaled="0"/>
                </a:gradFill>
              </a:defRPr>
            </a:lvl2pPr>
            <a:lvl3pPr marL="231730" indent="0">
              <a:buNone/>
              <a:defRPr sz="2000" spc="-50" baseline="0">
                <a:gradFill>
                  <a:gsLst>
                    <a:gs pos="100000">
                      <a:schemeClr val="tx1"/>
                    </a:gs>
                    <a:gs pos="6000">
                      <a:schemeClr val="tx1"/>
                    </a:gs>
                  </a:gsLst>
                  <a:lin ang="5400000" scaled="0"/>
                </a:gradFill>
              </a:defRPr>
            </a:lvl3pPr>
            <a:lvl4pPr marL="457112" indent="0">
              <a:buNone/>
              <a:defRPr sz="2000" spc="-50" baseline="0">
                <a:gradFill>
                  <a:gsLst>
                    <a:gs pos="100000">
                      <a:schemeClr val="tx1"/>
                    </a:gs>
                    <a:gs pos="6000">
                      <a:schemeClr val="tx1"/>
                    </a:gs>
                  </a:gsLst>
                  <a:lin ang="5400000" scaled="0"/>
                </a:gradFill>
              </a:defRPr>
            </a:lvl4pPr>
            <a:lvl5pPr marL="693604" indent="0">
              <a:buNone/>
              <a:defRPr sz="2000" spc="-50"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marL="0" marR="0" lvl="0" indent="0" algn="l" defTabSz="914367" rtl="0" eaLnBrk="1" fontAlgn="auto" latinLnBrk="0" hangingPunct="1">
              <a:lnSpc>
                <a:spcPct val="90000"/>
              </a:lnSpc>
              <a:spcBef>
                <a:spcPts val="0"/>
              </a:spcBef>
              <a:spcAft>
                <a:spcPts val="0"/>
              </a:spcAft>
              <a:buClrTx/>
              <a:buSzTx/>
              <a:buFontTx/>
              <a:buNone/>
              <a:tabLst/>
              <a:defRPr/>
            </a:pPr>
            <a:fld id="{1BC86A1F-E589-44B2-A543-2EC98F5547A7}" type="slidenum">
              <a:rPr kumimoji="0" lang="de-DE" sz="1800" b="0" i="0" u="none" strike="noStrike" kern="1200" cap="none" spc="0" normalizeH="0" baseline="0" noProof="0" smtClean="0">
                <a:ln>
                  <a:noFill/>
                </a:ln>
                <a:gradFill>
                  <a:gsLst>
                    <a:gs pos="0">
                      <a:srgbClr val="505050"/>
                    </a:gs>
                    <a:gs pos="100000">
                      <a:srgbClr val="505050"/>
                    </a:gs>
                  </a:gsLst>
                  <a:lin ang="5400000" scaled="0"/>
                </a:gradFill>
                <a:effectLst/>
                <a:uLnTx/>
                <a:uFillTx/>
                <a:latin typeface="Segoe UI"/>
                <a:ea typeface="+mn-ea"/>
                <a:cs typeface="+mn-cs"/>
              </a:rPr>
              <a:pPr marL="0" marR="0" lvl="0" indent="0" algn="l" defTabSz="914367" rtl="0" eaLnBrk="1" fontAlgn="auto" latinLnBrk="0" hangingPunct="1">
                <a:lnSpc>
                  <a:spcPct val="90000"/>
                </a:lnSpc>
                <a:spcBef>
                  <a:spcPts val="0"/>
                </a:spcBef>
                <a:spcAft>
                  <a:spcPts val="0"/>
                </a:spcAft>
                <a:buClrTx/>
                <a:buSzTx/>
                <a:buFontTx/>
                <a:buNone/>
                <a:tabLst/>
                <a:defRPr/>
              </a:pPr>
              <a:t>‹Nr.›</a:t>
            </a:fld>
            <a:endParaRPr kumimoji="0" lang="de-DE" sz="18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969921146"/>
      </p:ext>
    </p:extLst>
  </p:cSld>
  <p:clrMapOvr>
    <a:masterClrMapping/>
  </p:clrMapOvr>
  <p:transition>
    <p:fade/>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1"/>
                    </a:gs>
                    <a:gs pos="0">
                      <a:schemeClr val="tx1"/>
                    </a:gs>
                  </a:gsLst>
                  <a:lin ang="5400000" scaled="0"/>
                </a:gradFill>
                <a:latin typeface="+mj-lt"/>
              </a:defRPr>
            </a:lvl1pPr>
            <a:lvl2pPr marL="0" indent="0">
              <a:buNone/>
              <a:defRPr sz="2000" spc="-50" baseline="0">
                <a:gradFill>
                  <a:gsLst>
                    <a:gs pos="100000">
                      <a:schemeClr val="tx1"/>
                    </a:gs>
                    <a:gs pos="0">
                      <a:schemeClr val="tx1"/>
                    </a:gs>
                  </a:gsLst>
                  <a:lin ang="5400000" scaled="0"/>
                </a:gradFill>
              </a:defRPr>
            </a:lvl2pPr>
            <a:lvl3pPr marL="231730" indent="0">
              <a:buNone/>
              <a:defRPr sz="2000" spc="-50" baseline="0">
                <a:gradFill>
                  <a:gsLst>
                    <a:gs pos="100000">
                      <a:schemeClr val="tx1"/>
                    </a:gs>
                    <a:gs pos="0">
                      <a:schemeClr val="tx1"/>
                    </a:gs>
                  </a:gsLst>
                  <a:lin ang="5400000" scaled="0"/>
                </a:gradFill>
              </a:defRPr>
            </a:lvl3pPr>
            <a:lvl4pPr marL="457112" indent="0">
              <a:buNone/>
              <a:defRPr sz="2000" spc="-50" baseline="0">
                <a:gradFill>
                  <a:gsLst>
                    <a:gs pos="100000">
                      <a:schemeClr val="tx1"/>
                    </a:gs>
                    <a:gs pos="0">
                      <a:schemeClr val="tx1"/>
                    </a:gs>
                  </a:gsLst>
                  <a:lin ang="5400000" scaled="0"/>
                </a:gradFill>
              </a:defRPr>
            </a:lvl4pPr>
            <a:lvl5pPr marL="693604" indent="0">
              <a:buNone/>
              <a:defRPr sz="2000" spc="-50"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marL="0" marR="0" lvl="0" indent="0" algn="l" defTabSz="914367" rtl="0" eaLnBrk="1" fontAlgn="auto" latinLnBrk="0" hangingPunct="1">
              <a:lnSpc>
                <a:spcPct val="90000"/>
              </a:lnSpc>
              <a:spcBef>
                <a:spcPts val="0"/>
              </a:spcBef>
              <a:spcAft>
                <a:spcPts val="0"/>
              </a:spcAft>
              <a:buClrTx/>
              <a:buSzTx/>
              <a:buFontTx/>
              <a:buNone/>
              <a:tabLst/>
              <a:defRPr/>
            </a:pPr>
            <a:fld id="{1BC86A1F-E589-44B2-A543-2EC98F5547A7}" type="slidenum">
              <a:rPr kumimoji="0" lang="de-DE" sz="1800" b="0" i="0" u="none" strike="noStrike" kern="1200" cap="none" spc="0" normalizeH="0" baseline="0" noProof="0" smtClean="0">
                <a:ln>
                  <a:noFill/>
                </a:ln>
                <a:gradFill>
                  <a:gsLst>
                    <a:gs pos="0">
                      <a:srgbClr val="505050"/>
                    </a:gs>
                    <a:gs pos="100000">
                      <a:srgbClr val="505050"/>
                    </a:gs>
                  </a:gsLst>
                  <a:lin ang="5400000" scaled="0"/>
                </a:gradFill>
                <a:effectLst/>
                <a:uLnTx/>
                <a:uFillTx/>
                <a:latin typeface="Segoe UI"/>
                <a:ea typeface="+mn-ea"/>
                <a:cs typeface="+mn-cs"/>
              </a:rPr>
              <a:pPr marL="0" marR="0" lvl="0" indent="0" algn="l" defTabSz="914367" rtl="0" eaLnBrk="1" fontAlgn="auto" latinLnBrk="0" hangingPunct="1">
                <a:lnSpc>
                  <a:spcPct val="90000"/>
                </a:lnSpc>
                <a:spcBef>
                  <a:spcPts val="0"/>
                </a:spcBef>
                <a:spcAft>
                  <a:spcPts val="0"/>
                </a:spcAft>
                <a:buClrTx/>
                <a:buSzTx/>
                <a:buFontTx/>
                <a:buNone/>
                <a:tabLst/>
                <a:defRPr/>
              </a:pPr>
              <a:t>‹Nr.›</a:t>
            </a:fld>
            <a:endParaRPr kumimoji="0" lang="de-DE" sz="18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414599894"/>
      </p:ext>
    </p:extLst>
  </p:cSld>
  <p:clrMapOvr>
    <a:masterClrMapping/>
  </p:clrMapOvr>
  <p:transition>
    <p:fade/>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3"/>
          <p:cNvSpPr>
            <a:spLocks noGrp="1"/>
          </p:cNvSpPr>
          <p:nvPr>
            <p:ph type="body" sz="quarter" idx="10" hasCustomPrompt="1"/>
          </p:nvPr>
        </p:nvSpPr>
        <p:spPr>
          <a:xfrm>
            <a:off x="520835" y="1447800"/>
            <a:ext cx="5396366" cy="2351413"/>
          </a:xfrm>
        </p:spPr>
        <p:txBody>
          <a:bodyPr>
            <a:spAutoFit/>
          </a:bodyPr>
          <a:lstStyle>
            <a:lvl1pPr marL="292044" indent="-292044">
              <a:spcBef>
                <a:spcPts val="1200"/>
              </a:spcBef>
              <a:buClr>
                <a:schemeClr val="tx1"/>
              </a:buClr>
              <a:buFont typeface="Wingdings" pitchFamily="2" charset="2"/>
              <a:buChar char=""/>
              <a:defRPr/>
            </a:lvl1pPr>
            <a:lvl2pPr marL="520600" indent="-228556">
              <a:defRPr sz="2000" spc="-50" baseline="0"/>
            </a:lvl2pPr>
            <a:lvl3pPr marL="685668" indent="-165068">
              <a:tabLst/>
              <a:defRPr sz="2000" spc="-50" baseline="0"/>
            </a:lvl3pPr>
            <a:lvl4pPr marL="863435" indent="-177766">
              <a:defRPr spc="-50" baseline="0"/>
            </a:lvl4pPr>
            <a:lvl5pPr marL="1028502" indent="-165068">
              <a:tabLst/>
              <a:defRPr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6279562" y="1447801"/>
            <a:ext cx="5396366" cy="2351413"/>
          </a:xfrm>
        </p:spPr>
        <p:txBody>
          <a:bodyPr>
            <a:spAutoFit/>
          </a:bodyPr>
          <a:lstStyle>
            <a:lvl1pPr marL="339660" indent="-339660">
              <a:spcBef>
                <a:spcPts val="1200"/>
              </a:spcBef>
              <a:buFont typeface="Wingdings" pitchFamily="2" charset="2"/>
              <a:buChar char=""/>
              <a:defRPr lang="en-US" sz="3600" kern="1200" spc="-70" baseline="0" dirty="0" smtClean="0">
                <a:gradFill>
                  <a:gsLst>
                    <a:gs pos="1250">
                      <a:schemeClr val="tx1"/>
                    </a:gs>
                    <a:gs pos="100000">
                      <a:schemeClr val="tx1"/>
                    </a:gs>
                  </a:gsLst>
                  <a:lin ang="5400000" scaled="0"/>
                </a:gradFill>
                <a:latin typeface="+mj-lt"/>
                <a:ea typeface="+mn-ea"/>
                <a:cs typeface="+mn-cs"/>
              </a:defRPr>
            </a:lvl1pPr>
            <a:lvl2pPr marL="634879" indent="-342834">
              <a:defRPr lang="en-US" sz="2000" kern="1200" spc="-50" baseline="0" dirty="0" smtClean="0">
                <a:gradFill>
                  <a:gsLst>
                    <a:gs pos="1250">
                      <a:schemeClr val="tx1"/>
                    </a:gs>
                    <a:gs pos="100000">
                      <a:schemeClr val="tx1"/>
                    </a:gs>
                  </a:gsLst>
                  <a:lin ang="5400000" scaled="0"/>
                </a:gradFill>
                <a:latin typeface="+mn-lt"/>
                <a:ea typeface="+mn-ea"/>
                <a:cs typeface="+mn-cs"/>
              </a:defRPr>
            </a:lvl2pPr>
            <a:lvl3pPr marL="863435" indent="-342834">
              <a:defRPr lang="en-US" sz="2000" kern="1200" spc="-50" baseline="0" dirty="0" smtClean="0">
                <a:gradFill>
                  <a:gsLst>
                    <a:gs pos="1250">
                      <a:schemeClr val="tx1"/>
                    </a:gs>
                    <a:gs pos="100000">
                      <a:schemeClr val="tx1"/>
                    </a:gs>
                  </a:gsLst>
                  <a:lin ang="5400000" scaled="0"/>
                </a:gradFill>
                <a:latin typeface="+mn-lt"/>
                <a:ea typeface="+mn-ea"/>
                <a:cs typeface="+mn-cs"/>
              </a:defRPr>
            </a:lvl3pPr>
            <a:lvl4pPr marL="1028502" indent="-342834">
              <a:defRPr lang="en-US" sz="2000" kern="1200" spc="-50" baseline="0" dirty="0" smtClean="0">
                <a:gradFill>
                  <a:gsLst>
                    <a:gs pos="1250">
                      <a:schemeClr val="tx1"/>
                    </a:gs>
                    <a:gs pos="100000">
                      <a:schemeClr val="tx1"/>
                    </a:gs>
                  </a:gsLst>
                  <a:lin ang="5400000" scaled="0"/>
                </a:gradFill>
                <a:latin typeface="+mn-lt"/>
                <a:ea typeface="+mn-ea"/>
                <a:cs typeface="+mn-cs"/>
              </a:defRPr>
            </a:lvl4pPr>
            <a:lvl5pPr marL="1206268" indent="-342834">
              <a:defRPr lang="en-US" sz="2000" kern="1200" spc="-50" baseline="0" dirty="0">
                <a:gradFill>
                  <a:gsLst>
                    <a:gs pos="1250">
                      <a:schemeClr val="tx1"/>
                    </a:gs>
                    <a:gs pos="100000">
                      <a:schemeClr val="tx1"/>
                    </a:gs>
                  </a:gsLst>
                  <a:lin ang="5400000" scaled="0"/>
                </a:gradFill>
                <a:latin typeface="+mn-lt"/>
                <a:ea typeface="+mn-ea"/>
                <a:cs typeface="+mn-cs"/>
              </a:defRPr>
            </a:lvl5pPr>
          </a:lstStyle>
          <a:p>
            <a:pPr marL="292044" marR="0" lvl="0" indent="-292044" algn="l" defTabSz="914188"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20600" marR="0" lvl="1" indent="-22855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668" marR="0" lvl="2"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435" marR="0" lvl="3" indent="-17776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502" marR="0" lvl="4"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5" name="Slide Number Placeholder 4"/>
          <p:cNvSpPr>
            <a:spLocks noGrp="1"/>
          </p:cNvSpPr>
          <p:nvPr>
            <p:ph type="sldNum" sz="quarter" idx="13"/>
          </p:nvPr>
        </p:nvSpPr>
        <p:spPr>
          <a:xfrm>
            <a:off x="11447269" y="6429376"/>
            <a:ext cx="228660" cy="127151"/>
          </a:xfrm>
          <a:prstGeom prst="rect">
            <a:avLst/>
          </a:prstGeom>
        </p:spPr>
        <p:txBody>
          <a:bodyPr/>
          <a:lstStyle/>
          <a:p>
            <a:pPr marL="0" marR="0" lvl="0" indent="0" algn="l" defTabSz="914367" rtl="0" eaLnBrk="1" fontAlgn="auto" latinLnBrk="0" hangingPunct="1">
              <a:lnSpc>
                <a:spcPct val="90000"/>
              </a:lnSpc>
              <a:spcBef>
                <a:spcPts val="0"/>
              </a:spcBef>
              <a:spcAft>
                <a:spcPts val="0"/>
              </a:spcAft>
              <a:buClrTx/>
              <a:buSzTx/>
              <a:buFontTx/>
              <a:buNone/>
              <a:tabLst/>
              <a:defRPr/>
            </a:pPr>
            <a:fld id="{1BC86A1F-E589-44B2-A543-2EC98F5547A7}" type="slidenum">
              <a:rPr kumimoji="0" lang="de-DE" sz="1800" b="0" i="0" u="none" strike="noStrike" kern="1200" cap="none" spc="0" normalizeH="0" baseline="0" noProof="0" smtClean="0">
                <a:ln>
                  <a:noFill/>
                </a:ln>
                <a:gradFill>
                  <a:gsLst>
                    <a:gs pos="0">
                      <a:srgbClr val="505050"/>
                    </a:gs>
                    <a:gs pos="100000">
                      <a:srgbClr val="505050"/>
                    </a:gs>
                  </a:gsLst>
                  <a:lin ang="5400000" scaled="0"/>
                </a:gradFill>
                <a:effectLst/>
                <a:uLnTx/>
                <a:uFillTx/>
                <a:latin typeface="Segoe UI"/>
                <a:ea typeface="+mn-ea"/>
                <a:cs typeface="+mn-cs"/>
              </a:rPr>
              <a:pPr marL="0" marR="0" lvl="0" indent="0" algn="l" defTabSz="914367" rtl="0" eaLnBrk="1" fontAlgn="auto" latinLnBrk="0" hangingPunct="1">
                <a:lnSpc>
                  <a:spcPct val="90000"/>
                </a:lnSpc>
                <a:spcBef>
                  <a:spcPts val="0"/>
                </a:spcBef>
                <a:spcAft>
                  <a:spcPts val="0"/>
                </a:spcAft>
                <a:buClrTx/>
                <a:buSzTx/>
                <a:buFontTx/>
                <a:buNone/>
                <a:tabLst/>
                <a:defRPr/>
              </a:pPr>
              <a:t>‹Nr.›</a:t>
            </a:fld>
            <a:endParaRPr kumimoji="0" lang="de-DE" sz="18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78026876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
                      <a:schemeClr val="tx1"/>
                    </a:gs>
                    <a:gs pos="98000">
                      <a:schemeClr val="tx1"/>
                    </a:gs>
                  </a:gsLst>
                  <a:lin ang="5400000" scaled="0"/>
                </a:gradFill>
                <a:latin typeface="+mj-lt"/>
              </a:defRPr>
            </a:lvl1pPr>
            <a:lvl2pPr marL="0" indent="0">
              <a:buNone/>
              <a:defRPr sz="2000" spc="-50" baseline="0">
                <a:gradFill>
                  <a:gsLst>
                    <a:gs pos="1000">
                      <a:schemeClr val="tx1"/>
                    </a:gs>
                    <a:gs pos="98000">
                      <a:schemeClr val="tx1"/>
                    </a:gs>
                  </a:gsLst>
                  <a:lin ang="5400000" scaled="0"/>
                </a:gradFill>
              </a:defRPr>
            </a:lvl2pPr>
            <a:lvl3pPr marL="233318" indent="0">
              <a:buNone/>
              <a:defRPr sz="2000" spc="-50" baseline="0">
                <a:gradFill>
                  <a:gsLst>
                    <a:gs pos="1000">
                      <a:schemeClr val="tx1"/>
                    </a:gs>
                    <a:gs pos="98000">
                      <a:schemeClr val="tx1"/>
                    </a:gs>
                  </a:gsLst>
                  <a:lin ang="5400000" scaled="0"/>
                </a:gradFill>
              </a:defRPr>
            </a:lvl3pPr>
            <a:lvl4pPr marL="457112" indent="0">
              <a:buNone/>
              <a:defRPr sz="2000" spc="-50" baseline="0">
                <a:gradFill>
                  <a:gsLst>
                    <a:gs pos="1000">
                      <a:schemeClr val="tx1"/>
                    </a:gs>
                    <a:gs pos="98000">
                      <a:schemeClr val="tx1"/>
                    </a:gs>
                  </a:gsLst>
                  <a:lin ang="5400000" scaled="0"/>
                </a:gradFill>
              </a:defRPr>
            </a:lvl4pPr>
            <a:lvl5pPr marL="693604" indent="0">
              <a:buNone/>
              <a:defRPr sz="2000" spc="-50"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
                      <a:schemeClr val="tx1"/>
                    </a:gs>
                    <a:gs pos="98000">
                      <a:schemeClr val="tx1"/>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000">
                      <a:schemeClr val="tx1"/>
                    </a:gs>
                    <a:gs pos="98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16135841"/>
      </p:ext>
    </p:extLst>
  </p:cSld>
  <p:clrMapOvr>
    <a:masterClrMapping/>
  </p:clrMapOvr>
  <p:transition>
    <p:fad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spc="-50" baseline="0"/>
            </a:lvl2pPr>
            <a:lvl3pPr marL="233318" indent="0">
              <a:buNone/>
              <a:defRPr sz="2000" spc="-50" baseline="0"/>
            </a:lvl3pPr>
            <a:lvl4pPr marL="457112" indent="0">
              <a:buNone/>
              <a:defRPr sz="2000" spc="-50" baseline="0"/>
            </a:lvl4pPr>
            <a:lvl5pPr marL="693604" indent="0">
              <a:buNone/>
              <a:defRPr sz="2000"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marL="0" marR="0" lvl="0" indent="0" algn="l" defTabSz="914367" rtl="0" eaLnBrk="1" fontAlgn="auto" latinLnBrk="0" hangingPunct="1">
              <a:lnSpc>
                <a:spcPct val="90000"/>
              </a:lnSpc>
              <a:spcBef>
                <a:spcPts val="0"/>
              </a:spcBef>
              <a:spcAft>
                <a:spcPts val="0"/>
              </a:spcAft>
              <a:buClrTx/>
              <a:buSzTx/>
              <a:buFontTx/>
              <a:buNone/>
              <a:tabLst/>
              <a:defRPr/>
            </a:pPr>
            <a:fld id="{1BC86A1F-E589-44B2-A543-2EC98F5547A7}" type="slidenum">
              <a:rPr kumimoji="0" lang="de-DE" sz="1800" b="0" i="0" u="none" strike="noStrike" kern="1200" cap="none" spc="0" normalizeH="0" baseline="0" noProof="0" smtClean="0">
                <a:ln>
                  <a:noFill/>
                </a:ln>
                <a:gradFill>
                  <a:gsLst>
                    <a:gs pos="0">
                      <a:srgbClr val="505050"/>
                    </a:gs>
                    <a:gs pos="100000">
                      <a:srgbClr val="505050"/>
                    </a:gs>
                  </a:gsLst>
                  <a:lin ang="5400000" scaled="0"/>
                </a:gradFill>
                <a:effectLst/>
                <a:uLnTx/>
                <a:uFillTx/>
                <a:latin typeface="Segoe UI"/>
                <a:ea typeface="+mn-ea"/>
                <a:cs typeface="+mn-cs"/>
              </a:rPr>
              <a:pPr marL="0" marR="0" lvl="0" indent="0" algn="l" defTabSz="914367" rtl="0" eaLnBrk="1" fontAlgn="auto" latinLnBrk="0" hangingPunct="1">
                <a:lnSpc>
                  <a:spcPct val="90000"/>
                </a:lnSpc>
                <a:spcBef>
                  <a:spcPts val="0"/>
                </a:spcBef>
                <a:spcAft>
                  <a:spcPts val="0"/>
                </a:spcAft>
                <a:buClrTx/>
                <a:buSzTx/>
                <a:buFontTx/>
                <a:buNone/>
                <a:tabLst/>
                <a:defRPr/>
              </a:pPr>
              <a:t>‹Nr.›</a:t>
            </a:fld>
            <a:endParaRPr kumimoji="0" lang="de-DE" sz="18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498729824"/>
      </p:ext>
    </p:extLst>
  </p:cSld>
  <p:clrMapOvr>
    <a:masterClrMapping/>
  </p:clrMapOvr>
  <p:transition>
    <p:fade/>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
                      <a:schemeClr val="tx1"/>
                    </a:gs>
                    <a:gs pos="98000">
                      <a:schemeClr val="tx1"/>
                    </a:gs>
                  </a:gsLst>
                  <a:lin ang="5400000" scaled="0"/>
                </a:gradFill>
                <a:latin typeface="+mj-lt"/>
              </a:defRPr>
            </a:lvl1pPr>
            <a:lvl2pPr marL="0" indent="0">
              <a:buNone/>
              <a:defRPr sz="2000" spc="-50" baseline="0">
                <a:gradFill>
                  <a:gsLst>
                    <a:gs pos="1000">
                      <a:schemeClr val="tx1"/>
                    </a:gs>
                    <a:gs pos="98000">
                      <a:schemeClr val="tx1"/>
                    </a:gs>
                  </a:gsLst>
                  <a:lin ang="5400000" scaled="0"/>
                </a:gradFill>
              </a:defRPr>
            </a:lvl2pPr>
            <a:lvl3pPr marL="233318" indent="0">
              <a:buNone/>
              <a:defRPr sz="2000" spc="-50" baseline="0">
                <a:gradFill>
                  <a:gsLst>
                    <a:gs pos="1000">
                      <a:schemeClr val="tx1"/>
                    </a:gs>
                    <a:gs pos="98000">
                      <a:schemeClr val="tx1"/>
                    </a:gs>
                  </a:gsLst>
                  <a:lin ang="5400000" scaled="0"/>
                </a:gradFill>
              </a:defRPr>
            </a:lvl3pPr>
            <a:lvl4pPr marL="457112" indent="0">
              <a:buNone/>
              <a:defRPr sz="2000" spc="-50" baseline="0">
                <a:gradFill>
                  <a:gsLst>
                    <a:gs pos="1000">
                      <a:schemeClr val="tx1"/>
                    </a:gs>
                    <a:gs pos="98000">
                      <a:schemeClr val="tx1"/>
                    </a:gs>
                  </a:gsLst>
                  <a:lin ang="5400000" scaled="0"/>
                </a:gradFill>
              </a:defRPr>
            </a:lvl4pPr>
            <a:lvl5pPr marL="693604" indent="0">
              <a:buNone/>
              <a:defRPr sz="2000" spc="-50"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
                      <a:schemeClr val="tx1"/>
                    </a:gs>
                    <a:gs pos="98000">
                      <a:schemeClr val="tx1"/>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000">
                      <a:schemeClr val="tx1"/>
                    </a:gs>
                    <a:gs pos="98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marL="0" marR="0" lvl="0" indent="0" algn="l" defTabSz="914367" rtl="0" eaLnBrk="1" fontAlgn="auto" latinLnBrk="0" hangingPunct="1">
              <a:lnSpc>
                <a:spcPct val="90000"/>
              </a:lnSpc>
              <a:spcBef>
                <a:spcPts val="0"/>
              </a:spcBef>
              <a:spcAft>
                <a:spcPts val="0"/>
              </a:spcAft>
              <a:buClrTx/>
              <a:buSzTx/>
              <a:buFontTx/>
              <a:buNone/>
              <a:tabLst/>
              <a:defRPr/>
            </a:pPr>
            <a:fld id="{1BC86A1F-E589-44B2-A543-2EC98F5547A7}" type="slidenum">
              <a:rPr kumimoji="0" lang="de-DE" sz="1800" b="0" i="0" u="none" strike="noStrike" kern="1200" cap="none" spc="0" normalizeH="0" baseline="0" noProof="0" smtClean="0">
                <a:ln>
                  <a:noFill/>
                </a:ln>
                <a:gradFill>
                  <a:gsLst>
                    <a:gs pos="0">
                      <a:srgbClr val="505050"/>
                    </a:gs>
                    <a:gs pos="100000">
                      <a:srgbClr val="505050"/>
                    </a:gs>
                  </a:gsLst>
                  <a:lin ang="5400000" scaled="0"/>
                </a:gradFill>
                <a:effectLst/>
                <a:uLnTx/>
                <a:uFillTx/>
                <a:latin typeface="Segoe UI"/>
                <a:ea typeface="+mn-ea"/>
                <a:cs typeface="+mn-cs"/>
              </a:rPr>
              <a:pPr marL="0" marR="0" lvl="0" indent="0" algn="l" defTabSz="914367" rtl="0" eaLnBrk="1" fontAlgn="auto" latinLnBrk="0" hangingPunct="1">
                <a:lnSpc>
                  <a:spcPct val="90000"/>
                </a:lnSpc>
                <a:spcBef>
                  <a:spcPts val="0"/>
                </a:spcBef>
                <a:spcAft>
                  <a:spcPts val="0"/>
                </a:spcAft>
                <a:buClrTx/>
                <a:buSzTx/>
                <a:buFontTx/>
                <a:buNone/>
                <a:tabLst/>
                <a:defRPr/>
              </a:pPr>
              <a:t>‹Nr.›</a:t>
            </a:fld>
            <a:endParaRPr kumimoji="0" lang="de-DE" sz="18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371392583"/>
      </p:ext>
    </p:extLst>
  </p:cSld>
  <p:clrMapOvr>
    <a:masterClrMapping/>
  </p:clrMapOvr>
  <p:transition>
    <p:fade/>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a:xfrm>
            <a:off x="11447269" y="6429376"/>
            <a:ext cx="228660" cy="127151"/>
          </a:xfrm>
          <a:prstGeom prst="rect">
            <a:avLst/>
          </a:prstGeom>
        </p:spPr>
        <p:txBody>
          <a:bodyPr/>
          <a:lstStyle/>
          <a:p>
            <a:pPr marL="0" marR="0" lvl="0" indent="0" algn="l" defTabSz="914367" rtl="0" eaLnBrk="1" fontAlgn="auto" latinLnBrk="0" hangingPunct="1">
              <a:lnSpc>
                <a:spcPct val="90000"/>
              </a:lnSpc>
              <a:spcBef>
                <a:spcPts val="0"/>
              </a:spcBef>
              <a:spcAft>
                <a:spcPts val="0"/>
              </a:spcAft>
              <a:buClrTx/>
              <a:buSzTx/>
              <a:buFontTx/>
              <a:buNone/>
              <a:tabLst/>
              <a:defRPr/>
            </a:pPr>
            <a:fld id="{1BC86A1F-E589-44B2-A543-2EC98F5547A7}" type="slidenum">
              <a:rPr kumimoji="0" lang="de-DE" sz="1800" b="0" i="0" u="none" strike="noStrike" kern="1200" cap="none" spc="0" normalizeH="0" baseline="0" noProof="0" smtClean="0">
                <a:ln>
                  <a:noFill/>
                </a:ln>
                <a:gradFill>
                  <a:gsLst>
                    <a:gs pos="0">
                      <a:srgbClr val="505050"/>
                    </a:gs>
                    <a:gs pos="100000">
                      <a:srgbClr val="505050"/>
                    </a:gs>
                  </a:gsLst>
                  <a:lin ang="5400000" scaled="0"/>
                </a:gradFill>
                <a:effectLst/>
                <a:uLnTx/>
                <a:uFillTx/>
                <a:latin typeface="Segoe UI"/>
                <a:ea typeface="+mn-ea"/>
                <a:cs typeface="+mn-cs"/>
              </a:rPr>
              <a:pPr marL="0" marR="0" lvl="0" indent="0" algn="l" defTabSz="914367" rtl="0" eaLnBrk="1" fontAlgn="auto" latinLnBrk="0" hangingPunct="1">
                <a:lnSpc>
                  <a:spcPct val="90000"/>
                </a:lnSpc>
                <a:spcBef>
                  <a:spcPts val="0"/>
                </a:spcBef>
                <a:spcAft>
                  <a:spcPts val="0"/>
                </a:spcAft>
                <a:buClrTx/>
                <a:buSzTx/>
                <a:buFontTx/>
                <a:buNone/>
                <a:tabLst/>
                <a:defRPr/>
              </a:pPr>
              <a:t>‹Nr.›</a:t>
            </a:fld>
            <a:endParaRPr kumimoji="0" lang="de-DE" sz="18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763376518"/>
      </p:ext>
    </p:extLst>
  </p:cSld>
  <p:clrMapOvr>
    <a:masterClrMapping/>
  </p:clrMapOvr>
  <p:transition>
    <p:fade/>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1447269" y="6429376"/>
            <a:ext cx="228660" cy="127151"/>
          </a:xfrm>
          <a:prstGeom prst="rect">
            <a:avLst/>
          </a:prstGeom>
        </p:spPr>
        <p:txBody>
          <a:bodyPr/>
          <a:lstStyle/>
          <a:p>
            <a:pPr marL="0" marR="0" lvl="0" indent="0" algn="l" defTabSz="914367" rtl="0" eaLnBrk="1" fontAlgn="auto" latinLnBrk="0" hangingPunct="1">
              <a:lnSpc>
                <a:spcPct val="90000"/>
              </a:lnSpc>
              <a:spcBef>
                <a:spcPts val="0"/>
              </a:spcBef>
              <a:spcAft>
                <a:spcPts val="0"/>
              </a:spcAft>
              <a:buClrTx/>
              <a:buSzTx/>
              <a:buFontTx/>
              <a:buNone/>
              <a:tabLst/>
              <a:defRPr/>
            </a:pPr>
            <a:fld id="{1BC86A1F-E589-44B2-A543-2EC98F5547A7}" type="slidenum">
              <a:rPr kumimoji="0" lang="de-DE" sz="1800" b="0" i="0" u="none" strike="noStrike" kern="1200" cap="none" spc="0" normalizeH="0" baseline="0" noProof="0" smtClean="0">
                <a:ln>
                  <a:noFill/>
                </a:ln>
                <a:gradFill>
                  <a:gsLst>
                    <a:gs pos="0">
                      <a:srgbClr val="505050"/>
                    </a:gs>
                    <a:gs pos="100000">
                      <a:srgbClr val="505050"/>
                    </a:gs>
                  </a:gsLst>
                  <a:lin ang="5400000" scaled="0"/>
                </a:gradFill>
                <a:effectLst/>
                <a:uLnTx/>
                <a:uFillTx/>
                <a:latin typeface="Segoe UI"/>
                <a:ea typeface="+mn-ea"/>
                <a:cs typeface="+mn-cs"/>
              </a:rPr>
              <a:pPr marL="0" marR="0" lvl="0" indent="0" algn="l" defTabSz="914367" rtl="0" eaLnBrk="1" fontAlgn="auto" latinLnBrk="0" hangingPunct="1">
                <a:lnSpc>
                  <a:spcPct val="90000"/>
                </a:lnSpc>
                <a:spcBef>
                  <a:spcPts val="0"/>
                </a:spcBef>
                <a:spcAft>
                  <a:spcPts val="0"/>
                </a:spcAft>
                <a:buClrTx/>
                <a:buSzTx/>
                <a:buFontTx/>
                <a:buNone/>
                <a:tabLst/>
                <a:defRPr/>
              </a:pPr>
              <a:t>‹Nr.›</a:t>
            </a:fld>
            <a:endParaRPr kumimoji="0" lang="de-DE" sz="18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4002997922"/>
      </p:ext>
    </p:extLst>
  </p:cSld>
  <p:clrMapOvr>
    <a:masterClrMapping/>
  </p:clrMapOvr>
  <p:transition>
    <p:fade/>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p:cNvSpPr/>
          <p:nvPr userDrawn="1"/>
        </p:nvSpPr>
        <p:spPr bwMode="hidden">
          <a:xfrm>
            <a:off x="1" y="1155941"/>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518453" y="1447800"/>
            <a:ext cx="11155093" cy="1988237"/>
          </a:xfrm>
        </p:spPr>
        <p:txBody>
          <a:bodyPr/>
          <a:lstStyle>
            <a:lvl1pPr marL="0" indent="0">
              <a:buNone/>
              <a:defRPr sz="3200">
                <a:gradFill>
                  <a:gsLst>
                    <a:gs pos="1250">
                      <a:schemeClr val="tx1"/>
                    </a:gs>
                    <a:gs pos="100000">
                      <a:schemeClr val="tx1"/>
                    </a:gs>
                  </a:gsLst>
                  <a:lin ang="5400000" scaled="0"/>
                </a:gradFill>
                <a:latin typeface="Consolas" pitchFamily="49" charset="0"/>
                <a:cs typeface="Consolas" pitchFamily="49" charset="0"/>
              </a:defRPr>
            </a:lvl1pPr>
            <a:lvl2pPr marL="339660" indent="0">
              <a:buNone/>
              <a:defRPr>
                <a:gradFill>
                  <a:gsLst>
                    <a:gs pos="1250">
                      <a:schemeClr val="tx1"/>
                    </a:gs>
                    <a:gs pos="100000">
                      <a:schemeClr val="tx1"/>
                    </a:gs>
                  </a:gsLst>
                  <a:lin ang="5400000" scaled="0"/>
                </a:gradFill>
                <a:latin typeface="Consolas" pitchFamily="49" charset="0"/>
                <a:cs typeface="Consolas" pitchFamily="49" charset="0"/>
              </a:defRPr>
            </a:lvl2pPr>
            <a:lvl3pPr marL="572978" indent="0">
              <a:buNone/>
              <a:defRPr>
                <a:gradFill>
                  <a:gsLst>
                    <a:gs pos="1250">
                      <a:schemeClr val="tx1"/>
                    </a:gs>
                    <a:gs pos="100000">
                      <a:schemeClr val="tx1"/>
                    </a:gs>
                  </a:gsLst>
                  <a:lin ang="5400000" scaled="0"/>
                </a:gradFill>
                <a:latin typeface="Consolas" pitchFamily="49" charset="0"/>
                <a:cs typeface="Consolas" pitchFamily="49" charset="0"/>
              </a:defRPr>
            </a:lvl3pPr>
            <a:lvl4pPr marL="798359" indent="0">
              <a:buNone/>
              <a:defRPr>
                <a:gradFill>
                  <a:gsLst>
                    <a:gs pos="1250">
                      <a:schemeClr val="tx1"/>
                    </a:gs>
                    <a:gs pos="100000">
                      <a:schemeClr val="tx1"/>
                    </a:gs>
                  </a:gsLst>
                  <a:lin ang="5400000" scaled="0"/>
                </a:gradFill>
                <a:latin typeface="Consolas" pitchFamily="49" charset="0"/>
                <a:cs typeface="Consolas" pitchFamily="49" charset="0"/>
              </a:defRPr>
            </a:lvl4pPr>
            <a:lvl5pPr marL="1030090"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1970038"/>
      </p:ext>
    </p:extLst>
  </p:cSld>
  <p:clrMapOvr>
    <a:masterClrMapping/>
  </p:clrMapOvr>
  <p:transition>
    <p:fade/>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42412"/>
      </p:ext>
    </p:extLst>
  </p:cSld>
  <p:clrMapOvr>
    <a:masterClrMapping/>
  </p:clrMapOvr>
  <p:transition>
    <p:fade/>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5"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834" indent="-34283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529"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225"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781"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337"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786358263"/>
      </p:ext>
    </p:extLst>
  </p:cSld>
  <p:clrMapOvr>
    <a:masterClrMapping/>
  </p:clrMapOvr>
  <p:transition>
    <p:fade/>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8"/>
            <a:ext cx="11151917" cy="7478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800"/>
            <a:ext cx="11151917"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11447269" y="6429375"/>
            <a:ext cx="228660" cy="124650"/>
          </a:xfrm>
          <a:prstGeom prst="rect">
            <a:avLst/>
          </a:prstGeom>
          <a:noFill/>
        </p:spPr>
        <p:txBody>
          <a:bodyPr wrap="square" lIns="0" tIns="0" rIns="0" bIns="0" rtlCol="0">
            <a:spAutoFit/>
          </a:bodyPr>
          <a:lstStyle>
            <a:lvl1pPr algn="l">
              <a:defRPr lang="en-US" sz="900" spc="-20" baseline="0" smtClean="0">
                <a:gradFill>
                  <a:gsLst>
                    <a:gs pos="0">
                      <a:schemeClr val="tx1"/>
                    </a:gs>
                    <a:gs pos="100000">
                      <a:schemeClr val="tx1"/>
                    </a:gs>
                  </a:gsLst>
                  <a:lin ang="5400000" scaled="0"/>
                </a:gradFill>
              </a:defRPr>
            </a:lvl1pPr>
          </a:lstStyle>
          <a:p>
            <a:pPr marL="0" marR="0" lvl="0" indent="0" algn="l" defTabSz="914367" rtl="0" eaLnBrk="1" fontAlgn="auto" latinLnBrk="0" hangingPunct="1">
              <a:lnSpc>
                <a:spcPct val="90000"/>
              </a:lnSpc>
              <a:spcBef>
                <a:spcPts val="0"/>
              </a:spcBef>
              <a:spcAft>
                <a:spcPts val="0"/>
              </a:spcAft>
              <a:buClrTx/>
              <a:buSzTx/>
              <a:buFontTx/>
              <a:buNone/>
              <a:tabLst/>
              <a:defRPr/>
            </a:pPr>
            <a:fld id="{1BC86A1F-E589-44B2-A543-2EC98F5547A7}" type="slidenum">
              <a:rPr kumimoji="0" lang="de-DE" sz="900" b="0" i="0" u="none" strike="noStrike" kern="1200" cap="none" spc="-20" normalizeH="0" baseline="0" noProof="0">
                <a:ln>
                  <a:noFill/>
                </a:ln>
                <a:gradFill>
                  <a:gsLst>
                    <a:gs pos="0">
                      <a:srgbClr val="505050"/>
                    </a:gs>
                    <a:gs pos="100000">
                      <a:srgbClr val="505050"/>
                    </a:gs>
                  </a:gsLst>
                  <a:lin ang="5400000" scaled="0"/>
                </a:gradFill>
                <a:effectLst/>
                <a:uLnTx/>
                <a:uFillTx/>
                <a:latin typeface="Segoe UI"/>
                <a:ea typeface="+mn-ea"/>
                <a:cs typeface="+mn-cs"/>
              </a:rPr>
              <a:pPr marL="0" marR="0" lvl="0" indent="0" algn="l" defTabSz="914367" rtl="0" eaLnBrk="1" fontAlgn="auto" latinLnBrk="0" hangingPunct="1">
                <a:lnSpc>
                  <a:spcPct val="90000"/>
                </a:lnSpc>
                <a:spcBef>
                  <a:spcPts val="0"/>
                </a:spcBef>
                <a:spcAft>
                  <a:spcPts val="0"/>
                </a:spcAft>
                <a:buClrTx/>
                <a:buSzTx/>
                <a:buFontTx/>
                <a:buNone/>
                <a:tabLst/>
                <a:defRPr/>
              </a:pPr>
              <a:t>‹Nr.›</a:t>
            </a:fld>
            <a:endParaRPr kumimoji="0" lang="de-DE" sz="900" b="0" i="0" u="none" strike="noStrike" kern="1200" cap="none" spc="-20" normalizeH="0" baseline="0" noProof="0" dirty="0">
              <a:ln>
                <a:noFill/>
              </a:ln>
              <a:gradFill>
                <a:gsLst>
                  <a:gs pos="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267319728"/>
      </p:ext>
    </p:extLst>
  </p:cSld>
  <p:clrMapOvr>
    <a:masterClrMapping/>
  </p:clrMapOvr>
  <p:transition>
    <p:fade/>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7A900D7-F07F-4CE9-928E-EE6EFC62AEAA}" type="datetimeFigureOut">
              <a:rPr lang="de-DE" smtClean="0"/>
              <a:t>02.12.2016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72084521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5279" y="1972533"/>
            <a:ext cx="11155093" cy="997196"/>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15279" y="3522228"/>
            <a:ext cx="11155093"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a:off x="9032052" y="6109522"/>
            <a:ext cx="2656580" cy="380178"/>
          </a:xfrm>
          <a:prstGeom prst="rect">
            <a:avLst/>
          </a:prstGeom>
        </p:spPr>
      </p:pic>
    </p:spTree>
    <p:extLst>
      <p:ext uri="{BB962C8B-B14F-4D97-AF65-F5344CB8AC3E}">
        <p14:creationId xmlns:p14="http://schemas.microsoft.com/office/powerpoint/2010/main" val="334050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842661100"/>
      </p:ext>
    </p:extLst>
  </p:cSld>
  <p:clrMapOvr>
    <a:masterClrMapping/>
  </p:clrMapOvr>
  <p:transition>
    <p:fade/>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2_Title Slide_Option 2">
    <p:bg>
      <p:bgPr>
        <a:solidFill>
          <a:schemeClr val="accent1"/>
        </a:solidFill>
        <a:effectLst/>
      </p:bgPr>
    </p:bg>
    <p:spTree>
      <p:nvGrpSpPr>
        <p:cNvPr id="1" name=""/>
        <p:cNvGrpSpPr/>
        <p:nvPr/>
      </p:nvGrpSpPr>
      <p:grpSpPr>
        <a:xfrm>
          <a:off x="0" y="0"/>
          <a:ext cx="0" cy="0"/>
          <a:chOff x="0" y="0"/>
          <a:chExt cx="0" cy="0"/>
        </a:xfrm>
      </p:grpSpPr>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lnSpc>
                <a:spcPct val="90000"/>
              </a:lnSpc>
              <a:spcBef>
                <a:spcPct val="0"/>
              </a:spcBef>
              <a:spcAft>
                <a:spcPct val="0"/>
              </a:spcAft>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bg1"/>
                    </a:gs>
                    <a:gs pos="100000">
                      <a:schemeClr val="bg1"/>
                    </a:gs>
                  </a:gsLst>
                  <a:lin ang="5400000" scaled="0"/>
                </a:gradFill>
                <a:latin typeface="+mj-lt"/>
              </a:defRPr>
            </a:lvl1pPr>
          </a:lstStyle>
          <a:p>
            <a:pPr lvl="0"/>
            <a:r>
              <a:rPr lang="en-US" dirty="0"/>
              <a:t>Speaker title</a:t>
            </a: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a:off x="9032052" y="6109522"/>
            <a:ext cx="2656580" cy="380178"/>
          </a:xfrm>
          <a:prstGeom prst="rect">
            <a:avLst/>
          </a:prstGeom>
        </p:spPr>
      </p:pic>
      <p:sp>
        <p:nvSpPr>
          <p:cNvPr id="8" name="Title 1"/>
          <p:cNvSpPr txBox="1">
            <a:spLocks/>
          </p:cNvSpPr>
          <p:nvPr userDrawn="1"/>
        </p:nvSpPr>
        <p:spPr bwMode="ltGray">
          <a:xfrm>
            <a:off x="512596"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bg1">
              <a:alpha val="92000"/>
            </a:schemeClr>
          </a:solidFill>
          <a:ln>
            <a:noFill/>
          </a:ln>
          <a:extLst/>
        </p:spPr>
        <p:txBody>
          <a:bodyPr vert="horz" wrap="square" lIns="319994" tIns="868557" rIns="1234265" bIns="868557" numCol="1" rtlCol="0" anchor="ctr" anchorCtr="0" compatLnSpc="1">
            <a:prstTxWarp prst="textNoShape">
              <a:avLst/>
            </a:prstTxWarp>
            <a:noAutofit/>
          </a:bodyPr>
          <a:lstStyle>
            <a:lvl1pPr algn="l" defTabSz="914363" rtl="0" eaLnBrk="1" latinLnBrk="0" hangingPunct="1">
              <a:lnSpc>
                <a:spcPct val="90000"/>
              </a:lnSpc>
              <a:spcBef>
                <a:spcPct val="0"/>
              </a:spcBef>
              <a:buNone/>
              <a:defRPr lang="en-US" sz="6000"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defTabSz="914225" fontAlgn="base">
              <a:lnSpc>
                <a:spcPct val="100000"/>
              </a:lnSpc>
              <a:spcAft>
                <a:spcPct val="0"/>
              </a:spcAft>
            </a:pPr>
            <a:endParaRPr sz="5998">
              <a:gradFill>
                <a:gsLst>
                  <a:gs pos="100000">
                    <a:srgbClr val="00188F"/>
                  </a:gs>
                  <a:gs pos="0">
                    <a:srgbClr val="00188F"/>
                  </a:gs>
                </a:gsLst>
                <a:lin ang="5400000" scaled="0"/>
              </a:gradFill>
            </a:endParaRPr>
          </a:p>
        </p:txBody>
      </p:sp>
    </p:spTree>
    <p:extLst>
      <p:ext uri="{BB962C8B-B14F-4D97-AF65-F5344CB8AC3E}">
        <p14:creationId xmlns:p14="http://schemas.microsoft.com/office/powerpoint/2010/main" val="251727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pic>
        <p:nvPicPr>
          <p:cNvPr id="1026" name="Picture 2" descr="C:\Users\ADI\Pictures\People_images\Picture1b.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460" y="0"/>
            <a:ext cx="1218907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bwMode="ltGray">
          <a:xfrm>
            <a:off x="512596"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40" tIns="868680" rIns="1234440" bIns="868680" numCol="1" anchor="ctr" anchorCtr="0" compatLnSpc="1">
            <a:prstTxWarp prst="textNoShape">
              <a:avLst/>
            </a:prstTxWarp>
            <a:noAutofit/>
          </a:bodyPr>
          <a:lstStyle>
            <a:lvl1pPr algn="l">
              <a:defRPr lang="en-US" sz="5998"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225" rtl="0" eaLnBrk="1" fontAlgn="base" latinLnBrk="0" hangingPunct="1">
              <a:lnSpc>
                <a:spcPct val="100000"/>
              </a:lnSpc>
              <a:spcBef>
                <a:spcPct val="0"/>
              </a:spcBef>
              <a:spcAft>
                <a:spcPct val="0"/>
              </a:spcAft>
              <a:buFontTx/>
              <a:buNone/>
            </a:pPr>
            <a:r>
              <a:rPr lang="en-US"/>
              <a:t>Click to edit Master title style</a:t>
            </a:r>
            <a:endParaRPr lang="en-US" dirty="0"/>
          </a:p>
        </p:txBody>
      </p:sp>
    </p:spTree>
    <p:extLst>
      <p:ext uri="{BB962C8B-B14F-4D97-AF65-F5344CB8AC3E}">
        <p14:creationId xmlns:p14="http://schemas.microsoft.com/office/powerpoint/2010/main" val="152917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12596" y="922639"/>
            <a:ext cx="5025066" cy="5015405"/>
          </a:xfrm>
          <a:prstGeom prst="rect">
            <a:avLst/>
          </a:prstGeom>
          <a:noFill/>
          <a:ln>
            <a:noFill/>
          </a:ln>
          <a:extLst/>
        </p:spPr>
        <p:txBody>
          <a:bodyPr vert="horz" wrap="square" lIns="320040" tIns="868680" rIns="1234440" bIns="868680" numCol="1" rtlCol="0" anchor="ctr" anchorCtr="0" compatLnSpc="1">
            <a:prstTxWarp prst="textNoShape">
              <a:avLst/>
            </a:prstTxWarp>
            <a:noAutofit/>
          </a:bodyPr>
          <a:lstStyle>
            <a:lvl1pPr>
              <a:defRPr lang="en-US" sz="5998" spc="-200" dirty="0">
                <a:gradFill>
                  <a:gsLst>
                    <a:gs pos="100000">
                      <a:schemeClr val="accent1"/>
                    </a:gs>
                    <a:gs pos="0">
                      <a:schemeClr val="accent1"/>
                    </a:gs>
                  </a:gsLst>
                  <a:lin ang="5400000" scaled="0"/>
                </a:gradFill>
              </a:defRPr>
            </a:lvl1pPr>
          </a:lstStyle>
          <a:p>
            <a:pPr marL="0" lvl="0" indent="0" defTabSz="914225"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092825" y="4261017"/>
            <a:ext cx="5583104" cy="997196"/>
          </a:xfrm>
        </p:spPr>
        <p:txBody>
          <a:bodyPr>
            <a:spAutoFit/>
          </a:bodyPr>
          <a:lstStyle>
            <a:lvl1pPr marL="0" indent="0" algn="l">
              <a:lnSpc>
                <a:spcPct val="90000"/>
              </a:lnSpc>
              <a:spcBef>
                <a:spcPts val="0"/>
              </a:spcBef>
              <a:buNone/>
              <a:defRPr lang="en-US" sz="3600" kern="1200" spc="-70" baseline="0" dirty="0">
                <a:gradFill>
                  <a:gsLst>
                    <a:gs pos="100000">
                      <a:schemeClr val="bg1"/>
                    </a:gs>
                    <a:gs pos="0">
                      <a:schemeClr val="bg1"/>
                    </a:gs>
                  </a:gsLst>
                  <a:lin ang="5400000" scaled="0"/>
                </a:gradFill>
                <a:latin typeface="+mj-lt"/>
                <a:ea typeface="+mn-ea"/>
                <a:cs typeface="+mn-cs"/>
              </a:defRPr>
            </a:lvl1pPr>
            <a:lvl2pPr marL="457094" indent="0" algn="ctr">
              <a:buNone/>
              <a:defRPr>
                <a:solidFill>
                  <a:schemeClr val="tx1">
                    <a:tint val="75000"/>
                  </a:schemeClr>
                </a:solidFill>
              </a:defRPr>
            </a:lvl2pPr>
            <a:lvl3pPr marL="914188" indent="0" algn="ctr">
              <a:buNone/>
              <a:defRPr>
                <a:solidFill>
                  <a:schemeClr val="tx1">
                    <a:tint val="75000"/>
                  </a:schemeClr>
                </a:solidFill>
              </a:defRPr>
            </a:lvl3pPr>
            <a:lvl4pPr marL="1371282" indent="0" algn="ctr">
              <a:buNone/>
              <a:defRPr>
                <a:solidFill>
                  <a:schemeClr val="tx1">
                    <a:tint val="75000"/>
                  </a:schemeClr>
                </a:solidFill>
              </a:defRPr>
            </a:lvl4pPr>
            <a:lvl5pPr marL="1828376" indent="0" algn="ctr">
              <a:buNone/>
              <a:defRPr>
                <a:solidFill>
                  <a:schemeClr val="tx1">
                    <a:tint val="75000"/>
                  </a:schemeClr>
                </a:solidFill>
              </a:defRPr>
            </a:lvl5pPr>
            <a:lvl6pPr marL="2285470" indent="0" algn="ctr">
              <a:buNone/>
              <a:defRPr>
                <a:solidFill>
                  <a:schemeClr val="tx1">
                    <a:tint val="75000"/>
                  </a:schemeClr>
                </a:solidFill>
              </a:defRPr>
            </a:lvl6pPr>
            <a:lvl7pPr marL="2742563" indent="0" algn="ctr">
              <a:buNone/>
              <a:defRPr>
                <a:solidFill>
                  <a:schemeClr val="tx1">
                    <a:tint val="75000"/>
                  </a:schemeClr>
                </a:solidFill>
              </a:defRPr>
            </a:lvl7pPr>
            <a:lvl8pPr marL="3199657" indent="0" algn="ctr">
              <a:buNone/>
              <a:defRPr>
                <a:solidFill>
                  <a:schemeClr val="tx1">
                    <a:tint val="75000"/>
                  </a:schemeClr>
                </a:solidFill>
              </a:defRPr>
            </a:lvl8pPr>
            <a:lvl9pPr marL="3656751" indent="0" algn="ctr">
              <a:buNone/>
              <a:defRPr>
                <a:solidFill>
                  <a:schemeClr val="tx1">
                    <a:tint val="75000"/>
                  </a:schemeClr>
                </a:solidFill>
              </a:defRPr>
            </a:lvl9pPr>
          </a:lstStyle>
          <a:p>
            <a:pPr marL="0" marR="0" lvl="0" indent="0" algn="l" defTabSz="914188"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092825" y="1115080"/>
            <a:ext cx="5583104" cy="2742289"/>
          </a:xfrm>
        </p:spPr>
        <p:txBody>
          <a:bodyPr wrap="square" anchor="b">
            <a:spAutoFit/>
          </a:bodyPr>
          <a:lstStyle>
            <a:lvl1pPr marL="0" indent="0">
              <a:buNone/>
              <a:defRPr sz="6598" spc="-150">
                <a:gradFill>
                  <a:gsLst>
                    <a:gs pos="100000">
                      <a:schemeClr val="bg1"/>
                    </a:gs>
                    <a:gs pos="0">
                      <a:schemeClr val="bg1"/>
                    </a:gs>
                  </a:gsLst>
                  <a:lin ang="5400000" scaled="0"/>
                </a:gradFill>
              </a:defRPr>
            </a:lvl1pPr>
          </a:lstStyle>
          <a:p>
            <a:pPr lvl="0"/>
            <a:r>
              <a:rPr lang="en-US" dirty="0"/>
              <a:t>Click to edit master text styles</a:t>
            </a:r>
          </a:p>
        </p:txBody>
      </p:sp>
      <p:pic>
        <p:nvPicPr>
          <p:cNvPr id="6"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l="-1"/>
          <a:stretch/>
        </p:blipFill>
        <p:spPr>
          <a:xfrm>
            <a:off x="9032052" y="6109522"/>
            <a:ext cx="2656580" cy="380178"/>
          </a:xfrm>
          <a:prstGeom prst="rect">
            <a:avLst/>
          </a:prstGeom>
        </p:spPr>
      </p:pic>
    </p:spTree>
    <p:extLst>
      <p:ext uri="{BB962C8B-B14F-4D97-AF65-F5344CB8AC3E}">
        <p14:creationId xmlns:p14="http://schemas.microsoft.com/office/powerpoint/2010/main" val="322096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3200">
                <a:gradFill>
                  <a:gsLst>
                    <a:gs pos="0">
                      <a:schemeClr val="bg1">
                        <a:lumMod val="10000"/>
                      </a:schemeClr>
                    </a:gs>
                    <a:gs pos="100000">
                      <a:schemeClr val="bg1">
                        <a:lumMod val="10000"/>
                      </a:schemeClr>
                    </a:gs>
                  </a:gsLst>
                  <a:lin ang="5400000" scaled="0"/>
                </a:gradFill>
                <a:latin typeface="+mn-lt"/>
              </a:defRPr>
            </a:lvl1pPr>
            <a:lvl2pPr marL="0" indent="0">
              <a:buNone/>
              <a:defRPr sz="2800" spc="-50" baseline="0">
                <a:gradFill>
                  <a:gsLst>
                    <a:gs pos="0">
                      <a:schemeClr val="bg1">
                        <a:lumMod val="10000"/>
                      </a:schemeClr>
                    </a:gs>
                    <a:gs pos="100000">
                      <a:schemeClr val="bg1">
                        <a:lumMod val="10000"/>
                      </a:schemeClr>
                    </a:gs>
                  </a:gsLst>
                  <a:lin ang="5400000" scaled="0"/>
                </a:gradFill>
              </a:defRPr>
            </a:lvl2pPr>
            <a:lvl3pPr marL="231730" indent="0">
              <a:buNone/>
              <a:defRPr sz="2400" spc="-50" baseline="0">
                <a:gradFill>
                  <a:gsLst>
                    <a:gs pos="0">
                      <a:schemeClr val="bg1">
                        <a:lumMod val="10000"/>
                      </a:schemeClr>
                    </a:gs>
                    <a:gs pos="100000">
                      <a:schemeClr val="bg1">
                        <a:lumMod val="10000"/>
                      </a:schemeClr>
                    </a:gs>
                  </a:gsLst>
                  <a:lin ang="5400000" scaled="0"/>
                </a:gradFill>
              </a:defRPr>
            </a:lvl3pPr>
            <a:lvl4pPr marL="457112" indent="0">
              <a:buNone/>
              <a:defRPr sz="2000" spc="-50" baseline="0">
                <a:gradFill>
                  <a:gsLst>
                    <a:gs pos="0">
                      <a:schemeClr val="bg1">
                        <a:lumMod val="10000"/>
                      </a:schemeClr>
                    </a:gs>
                    <a:gs pos="100000">
                      <a:schemeClr val="bg1">
                        <a:lumMod val="10000"/>
                      </a:schemeClr>
                    </a:gs>
                  </a:gsLst>
                  <a:lin ang="5400000" scaled="0"/>
                </a:gradFill>
              </a:defRPr>
            </a:lvl4pPr>
            <a:lvl5pPr marL="693604" indent="0">
              <a:buNone/>
              <a:defRPr sz="1800" spc="-50" baseline="0">
                <a:gradFill>
                  <a:gsLst>
                    <a:gs pos="0">
                      <a:schemeClr val="bg1">
                        <a:lumMod val="10000"/>
                      </a:schemeClr>
                    </a:gs>
                    <a:gs pos="100000">
                      <a:schemeClr val="bg1">
                        <a:lumMod val="1000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Tree>
    <p:extLst>
      <p:ext uri="{BB962C8B-B14F-4D97-AF65-F5344CB8AC3E}">
        <p14:creationId xmlns:p14="http://schemas.microsoft.com/office/powerpoint/2010/main" val="207632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3200">
                <a:gradFill>
                  <a:gsLst>
                    <a:gs pos="1250">
                      <a:schemeClr val="bg1">
                        <a:lumMod val="10000"/>
                      </a:schemeClr>
                    </a:gs>
                    <a:gs pos="100000">
                      <a:schemeClr val="bg1">
                        <a:lumMod val="10000"/>
                      </a:schemeClr>
                    </a:gs>
                  </a:gsLst>
                  <a:lin ang="5400000" scaled="0"/>
                </a:gradFill>
                <a:latin typeface="+mn-lt"/>
              </a:defRPr>
            </a:lvl1pPr>
            <a:lvl2pPr marL="0" indent="0">
              <a:buNone/>
              <a:defRPr sz="2800" spc="-50" baseline="0">
                <a:gradFill>
                  <a:gsLst>
                    <a:gs pos="1250">
                      <a:schemeClr val="bg1">
                        <a:lumMod val="10000"/>
                      </a:schemeClr>
                    </a:gs>
                    <a:gs pos="100000">
                      <a:schemeClr val="bg1">
                        <a:lumMod val="10000"/>
                      </a:schemeClr>
                    </a:gs>
                  </a:gsLst>
                  <a:lin ang="5400000" scaled="0"/>
                </a:gradFill>
              </a:defRPr>
            </a:lvl2pPr>
            <a:lvl3pPr marL="233318" indent="0">
              <a:buNone/>
              <a:defRPr sz="2400" spc="-50" baseline="0">
                <a:gradFill>
                  <a:gsLst>
                    <a:gs pos="1250">
                      <a:schemeClr val="bg1">
                        <a:lumMod val="10000"/>
                      </a:schemeClr>
                    </a:gs>
                    <a:gs pos="100000">
                      <a:schemeClr val="bg1">
                        <a:lumMod val="10000"/>
                      </a:schemeClr>
                    </a:gs>
                  </a:gsLst>
                  <a:lin ang="5400000" scaled="0"/>
                </a:gradFill>
              </a:defRPr>
            </a:lvl3pPr>
            <a:lvl4pPr marL="457112" indent="0">
              <a:buNone/>
              <a:defRPr sz="2000" spc="-50" baseline="0">
                <a:gradFill>
                  <a:gsLst>
                    <a:gs pos="1250">
                      <a:schemeClr val="bg1">
                        <a:lumMod val="10000"/>
                      </a:schemeClr>
                    </a:gs>
                    <a:gs pos="100000">
                      <a:schemeClr val="bg1">
                        <a:lumMod val="10000"/>
                      </a:schemeClr>
                    </a:gs>
                  </a:gsLst>
                  <a:lin ang="5400000" scaled="0"/>
                </a:gradFill>
              </a:defRPr>
            </a:lvl4pPr>
            <a:lvl5pPr marL="693604" indent="0">
              <a:buNone/>
              <a:defRPr sz="1800" spc="-50" baseline="0">
                <a:gradFill>
                  <a:gsLst>
                    <a:gs pos="1250">
                      <a:schemeClr val="bg1">
                        <a:lumMod val="10000"/>
                      </a:schemeClr>
                    </a:gs>
                    <a:gs pos="100000">
                      <a:schemeClr val="bg1">
                        <a:lumMod val="1000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3200" kern="1200" spc="-70" baseline="0" dirty="0" smtClean="0">
                <a:gradFill>
                  <a:gsLst>
                    <a:gs pos="1250">
                      <a:schemeClr val="bg1">
                        <a:lumMod val="10000"/>
                      </a:schemeClr>
                    </a:gs>
                    <a:gs pos="100000">
                      <a:schemeClr val="bg1">
                        <a:lumMod val="10000"/>
                      </a:schemeClr>
                    </a:gs>
                  </a:gsLst>
                  <a:lin ang="5400000" scaled="0"/>
                </a:gradFill>
                <a:latin typeface="+mn-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800" kern="1200" spc="-50" baseline="0" dirty="0" smtClean="0">
                <a:gradFill>
                  <a:gsLst>
                    <a:gs pos="1250">
                      <a:schemeClr val="bg1">
                        <a:lumMod val="10000"/>
                      </a:schemeClr>
                    </a:gs>
                    <a:gs pos="100000">
                      <a:schemeClr val="bg1">
                        <a:lumMod val="10000"/>
                      </a:schemeClr>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400" kern="1200" spc="-50" baseline="0" dirty="0" smtClean="0">
                <a:gradFill>
                  <a:gsLst>
                    <a:gs pos="1250">
                      <a:schemeClr val="bg1">
                        <a:lumMod val="10000"/>
                      </a:schemeClr>
                    </a:gs>
                    <a:gs pos="100000">
                      <a:schemeClr val="bg1">
                        <a:lumMod val="10000"/>
                      </a:schemeClr>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bg1">
                        <a:lumMod val="10000"/>
                      </a:schemeClr>
                    </a:gs>
                    <a:gs pos="100000">
                      <a:schemeClr val="bg1">
                        <a:lumMod val="10000"/>
                      </a:schemeClr>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1800" kern="1200" spc="-50" baseline="0" dirty="0">
                <a:gradFill>
                  <a:gsLst>
                    <a:gs pos="1250">
                      <a:schemeClr val="bg1">
                        <a:lumMod val="10000"/>
                      </a:schemeClr>
                    </a:gs>
                    <a:gs pos="100000">
                      <a:schemeClr val="bg1">
                        <a:lumMod val="10000"/>
                      </a:schemeClr>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Tree>
    <p:extLst>
      <p:ext uri="{BB962C8B-B14F-4D97-AF65-F5344CB8AC3E}">
        <p14:creationId xmlns:p14="http://schemas.microsoft.com/office/powerpoint/2010/main" val="7001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Tree>
    <p:extLst>
      <p:ext uri="{BB962C8B-B14F-4D97-AF65-F5344CB8AC3E}">
        <p14:creationId xmlns:p14="http://schemas.microsoft.com/office/powerpoint/2010/main" val="422299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5" name="Rectangle 4"/>
          <p:cNvSpPr/>
          <p:nvPr userDrawn="1"/>
        </p:nvSpPr>
        <p:spPr bwMode="auto">
          <a:xfrm>
            <a:off x="9687142" y="99308"/>
            <a:ext cx="2121352" cy="101999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fontAlgn="base">
              <a:lnSpc>
                <a:spcPct val="90000"/>
              </a:lnSpc>
              <a:spcBef>
                <a:spcPct val="0"/>
              </a:spcBef>
              <a:spcAft>
                <a:spcPct val="0"/>
              </a:spcAft>
            </a:pPr>
            <a:endParaRPr lang="en-US" sz="1961" spc="-49" dirty="0">
              <a:gradFill>
                <a:gsLst>
                  <a:gs pos="0">
                    <a:schemeClr val="bg1"/>
                  </a:gs>
                  <a:gs pos="100000">
                    <a:schemeClr val="bg1"/>
                  </a:gs>
                </a:gsLst>
                <a:lin ang="5400000" scaled="0"/>
              </a:gradFill>
            </a:endParaRPr>
          </a:p>
        </p:txBody>
      </p:sp>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
        <p:nvSpPr>
          <p:cNvPr id="3" name="Rectangle 2"/>
          <p:cNvSpPr/>
          <p:nvPr userDrawn="1"/>
        </p:nvSpPr>
        <p:spPr bwMode="auto">
          <a:xfrm>
            <a:off x="462133" y="6253590"/>
            <a:ext cx="2121352" cy="551296"/>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fontAlgn="base">
              <a:lnSpc>
                <a:spcPct val="90000"/>
              </a:lnSpc>
              <a:spcBef>
                <a:spcPct val="0"/>
              </a:spcBef>
              <a:spcAft>
                <a:spcPct val="0"/>
              </a:spcAft>
            </a:pPr>
            <a:endParaRPr lang="en-US" sz="1961" spc="-49" dirty="0">
              <a:gradFill>
                <a:gsLst>
                  <a:gs pos="0">
                    <a:schemeClr val="bg1"/>
                  </a:gs>
                  <a:gs pos="100000">
                    <a:schemeClr val="bg1"/>
                  </a:gs>
                </a:gsLst>
                <a:lin ang="5400000" scaled="0"/>
              </a:gradFill>
            </a:endParaRPr>
          </a:p>
        </p:txBody>
      </p:sp>
    </p:spTree>
    <p:extLst>
      <p:ext uri="{BB962C8B-B14F-4D97-AF65-F5344CB8AC3E}">
        <p14:creationId xmlns:p14="http://schemas.microsoft.com/office/powerpoint/2010/main" val="262972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5" name="Rectangle 4"/>
          <p:cNvSpPr/>
          <p:nvPr userDrawn="1"/>
        </p:nvSpPr>
        <p:spPr bwMode="auto">
          <a:xfrm>
            <a:off x="9687142" y="99308"/>
            <a:ext cx="2121352" cy="101999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fontAlgn="base">
              <a:lnSpc>
                <a:spcPct val="90000"/>
              </a:lnSpc>
              <a:spcBef>
                <a:spcPct val="0"/>
              </a:spcBef>
              <a:spcAft>
                <a:spcPct val="0"/>
              </a:spcAft>
            </a:pPr>
            <a:endParaRPr lang="en-US" sz="1961" spc="-49" dirty="0">
              <a:gradFill>
                <a:gsLst>
                  <a:gs pos="0">
                    <a:schemeClr val="bg1"/>
                  </a:gs>
                  <a:gs pos="100000">
                    <a:schemeClr val="bg1"/>
                  </a:gs>
                </a:gsLst>
                <a:lin ang="5400000" scaled="0"/>
              </a:gradFill>
            </a:endParaRPr>
          </a:p>
        </p:txBody>
      </p:sp>
      <p:sp>
        <p:nvSpPr>
          <p:cNvPr id="2" name="Title 1"/>
          <p:cNvSpPr>
            <a:spLocks noGrp="1"/>
          </p:cNvSpPr>
          <p:nvPr>
            <p:ph type="title" hasCustomPrompt="1"/>
          </p:nvPr>
        </p:nvSpPr>
        <p:spPr/>
        <p:txBody>
          <a:bodyPr/>
          <a:lstStyle>
            <a:lvl1pPr>
              <a:defRPr>
                <a:solidFill>
                  <a:srgbClr val="FFFFFF"/>
                </a:solidFill>
              </a:defRPr>
            </a:lvl1pPr>
          </a:lstStyle>
          <a:p>
            <a:r>
              <a:rPr lang="en-US" dirty="0"/>
              <a:t>Click to edit master title style</a:t>
            </a:r>
          </a:p>
        </p:txBody>
      </p:sp>
      <p:sp>
        <p:nvSpPr>
          <p:cNvPr id="8" name="Slide Number Placeholder 7"/>
          <p:cNvSpPr>
            <a:spLocks noGrp="1"/>
          </p:cNvSpPr>
          <p:nvPr>
            <p:ph type="sldNum" sz="quarter" idx="11"/>
          </p:nvPr>
        </p:nvSpPr>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
        <p:nvSpPr>
          <p:cNvPr id="3" name="Rectangle 2"/>
          <p:cNvSpPr/>
          <p:nvPr userDrawn="1"/>
        </p:nvSpPr>
        <p:spPr bwMode="auto">
          <a:xfrm>
            <a:off x="462133" y="6253590"/>
            <a:ext cx="2121352" cy="551296"/>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91" fontAlgn="base">
              <a:lnSpc>
                <a:spcPct val="90000"/>
              </a:lnSpc>
              <a:spcBef>
                <a:spcPct val="0"/>
              </a:spcBef>
              <a:spcAft>
                <a:spcPct val="0"/>
              </a:spcAft>
            </a:pPr>
            <a:endParaRPr lang="en-US" sz="1961" spc="-49" dirty="0">
              <a:gradFill>
                <a:gsLst>
                  <a:gs pos="0">
                    <a:schemeClr val="bg1"/>
                  </a:gs>
                  <a:gs pos="100000">
                    <a:schemeClr val="bg1"/>
                  </a:gs>
                </a:gsLst>
                <a:lin ang="5400000" scaled="0"/>
              </a:gradFill>
            </a:endParaRPr>
          </a:p>
        </p:txBody>
      </p:sp>
    </p:spTree>
    <p:extLst>
      <p:ext uri="{BB962C8B-B14F-4D97-AF65-F5344CB8AC3E}">
        <p14:creationId xmlns:p14="http://schemas.microsoft.com/office/powerpoint/2010/main" val="1192160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16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68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740790476"/>
      </p:ext>
    </p:extLst>
  </p:cSld>
  <p:clrMapOvr>
    <a:masterClrMapping/>
  </p:clrMapOvr>
  <p:transition>
    <p:fade/>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FFFFFF"/>
                    </a:gs>
                    <a:gs pos="100000">
                      <a:srgbClr val="FFFFFF"/>
                    </a:gs>
                  </a:gsLst>
                  <a:lin ang="5400000" scaled="0"/>
                </a:gradFill>
                <a:cs typeface="Segoe UI" pitchFamily="34" charset="0"/>
              </a:rPr>
              <a:t>© 2014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0205" y="3083652"/>
            <a:ext cx="3227129" cy="692059"/>
          </a:xfrm>
          <a:prstGeom prst="rect">
            <a:avLst/>
          </a:prstGeom>
        </p:spPr>
      </p:pic>
    </p:spTree>
    <p:extLst>
      <p:ext uri="{BB962C8B-B14F-4D97-AF65-F5344CB8AC3E}">
        <p14:creationId xmlns:p14="http://schemas.microsoft.com/office/powerpoint/2010/main" val="3930407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userDrawn="1">
  <p:cSld name="1_Blank dar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62354" y="2645048"/>
            <a:ext cx="6118812" cy="1303643"/>
          </a:xfrm>
        </p:spPr>
        <p:txBody>
          <a:bodyPr/>
          <a:lstStyle>
            <a:lvl1pPr algn="l" defTabSz="914367" rtl="0" eaLnBrk="1" latinLnBrk="0" hangingPunct="1">
              <a:lnSpc>
                <a:spcPct val="90000"/>
              </a:lnSpc>
              <a:spcBef>
                <a:spcPct val="0"/>
              </a:spcBef>
              <a:buNone/>
              <a:defRPr lang="en-US" sz="4705" b="0" kern="1200" cap="none" spc="-147" baseline="0" dirty="0">
                <a:ln w="3175">
                  <a:noFill/>
                </a:ln>
                <a:gradFill>
                  <a:gsLst>
                    <a:gs pos="76768">
                      <a:srgbClr val="FFFFFF"/>
                    </a:gs>
                    <a:gs pos="53000">
                      <a:srgbClr val="FFFFFF"/>
                    </a:gs>
                  </a:gsLst>
                  <a:lin ang="5400000" scaled="0"/>
                </a:gradFill>
                <a:effectLst/>
                <a:latin typeface="+mj-lt"/>
                <a:ea typeface="+mn-ea"/>
                <a:cs typeface="Segoe UI Semibold" panose="020B0702040204020203" pitchFamily="34" charset="0"/>
              </a:defRPr>
            </a:lvl1pPr>
          </a:lstStyle>
          <a:p>
            <a:r>
              <a:rPr lang="en-US" dirty="0"/>
              <a:t>Click to edit Master title style</a:t>
            </a:r>
          </a:p>
        </p:txBody>
      </p:sp>
    </p:spTree>
    <p:extLst>
      <p:ext uri="{BB962C8B-B14F-4D97-AF65-F5344CB8AC3E}">
        <p14:creationId xmlns:p14="http://schemas.microsoft.com/office/powerpoint/2010/main" val="156304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58pt Title/16pt Text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59792"/>
            <a:ext cx="8964247" cy="3318797"/>
          </a:xfrm>
        </p:spPr>
        <p:txBody>
          <a:bodyPr lIns="146304" tIns="91440" rIns="146304" bIns="91440"/>
          <a:lstStyle>
            <a:lvl1pPr>
              <a:lnSpc>
                <a:spcPts val="6176"/>
              </a:lnSpc>
              <a:defRPr sz="5686" baseline="0">
                <a:solidFill>
                  <a:schemeClr val="bg1"/>
                </a:solidFill>
              </a:defRPr>
            </a:lvl1pPr>
          </a:lstStyle>
          <a:p>
            <a:r>
              <a:rPr lang="en-US"/>
              <a:t>Lorem ipsum dolor sit</a:t>
            </a:r>
            <a:br>
              <a:rPr lang="en-US"/>
            </a:br>
            <a:r>
              <a:rPr lang="en-US"/>
              <a:t>amet, consectetuer adipi</a:t>
            </a:r>
            <a:br>
              <a:rPr lang="en-US"/>
            </a:br>
            <a:r>
              <a:rPr lang="en-US"/>
              <a:t>scing elit aenean massa.</a:t>
            </a:r>
            <a:br>
              <a:rPr lang="en-US"/>
            </a:br>
            <a:r>
              <a:rPr lang="en-US"/>
              <a:t>Cum sociis natoque.</a:t>
            </a:r>
          </a:p>
        </p:txBody>
      </p:sp>
      <p:sp>
        <p:nvSpPr>
          <p:cNvPr id="3" name="Footer Placeholder 2"/>
          <p:cNvSpPr>
            <a:spLocks noGrp="1"/>
          </p:cNvSpPr>
          <p:nvPr>
            <p:ph type="ftr" sz="quarter" idx="10"/>
          </p:nvPr>
        </p:nvSpPr>
        <p:spPr/>
        <p:txBody>
          <a:bodyPr/>
          <a:lstStyle>
            <a:lvl1pPr>
              <a:defRPr>
                <a:solidFill>
                  <a:schemeClr val="bg1"/>
                </a:solidFill>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srgbClr val="FFFFFF"/>
                </a:solidFill>
                <a:effectLst/>
                <a:uLnTx/>
                <a:uFillTx/>
                <a:latin typeface="Segoe UI"/>
                <a:ea typeface="+mn-ea"/>
                <a:cs typeface="+mn-cs"/>
              </a:rPr>
              <a:t>Microsoft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258FFF-F925-446B-8502-81C933981705}" type="slidenum">
              <a:rPr kumimoji="0" lang="en-US" sz="882"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882" b="0" i="0" u="none" strike="noStrike" kern="1200" cap="none" spc="0" normalizeH="0" baseline="0" noProof="0" dirty="0">
              <a:ln>
                <a:noFill/>
              </a:ln>
              <a:solidFill>
                <a:srgbClr val="FFFFFF"/>
              </a:solidFill>
              <a:effectLst/>
              <a:uLnTx/>
              <a:uFillTx/>
              <a:latin typeface="Segoe UI"/>
              <a:ea typeface="+mn-ea"/>
              <a:cs typeface="+mn-cs"/>
            </a:endParaRPr>
          </a:p>
        </p:txBody>
      </p:sp>
      <p:sp>
        <p:nvSpPr>
          <p:cNvPr id="7" name="Text Placeholder 6"/>
          <p:cNvSpPr>
            <a:spLocks noGrp="1"/>
          </p:cNvSpPr>
          <p:nvPr>
            <p:ph type="body" sz="quarter" idx="12" hasCustomPrompt="1"/>
          </p:nvPr>
        </p:nvSpPr>
        <p:spPr>
          <a:xfrm>
            <a:off x="269239" y="3877276"/>
            <a:ext cx="5378549" cy="2420379"/>
          </a:xfrm>
        </p:spPr>
        <p:txBody>
          <a:bodyPr/>
          <a:lstStyle>
            <a:lvl1pPr marL="0" indent="0">
              <a:lnSpc>
                <a:spcPts val="1765"/>
              </a:lnSpc>
              <a:spcBef>
                <a:spcPts val="1176"/>
              </a:spcBef>
              <a:buNone/>
              <a:defRPr sz="1568" baseline="0">
                <a:solidFill>
                  <a:schemeClr val="bg1"/>
                </a:solidFill>
              </a:defRPr>
            </a:lvl1pPr>
            <a:lvl2pPr marL="0" indent="0">
              <a:lnSpc>
                <a:spcPts val="1765"/>
              </a:lnSpc>
              <a:spcBef>
                <a:spcPts val="1176"/>
              </a:spcBef>
              <a:buNone/>
              <a:defRPr sz="1568"/>
            </a:lvl2pPr>
            <a:lvl3pPr marL="0" indent="0">
              <a:lnSpc>
                <a:spcPts val="1765"/>
              </a:lnSpc>
              <a:spcBef>
                <a:spcPts val="1176"/>
              </a:spcBef>
              <a:buNone/>
              <a:defRPr sz="1568"/>
            </a:lvl3pPr>
            <a:lvl4pPr marL="0" indent="0">
              <a:lnSpc>
                <a:spcPts val="1765"/>
              </a:lnSpc>
              <a:spcBef>
                <a:spcPts val="1176"/>
              </a:spcBef>
              <a:buNone/>
              <a:defRPr sz="1568"/>
            </a:lvl4pPr>
            <a:lvl5pPr marL="0" indent="0">
              <a:lnSpc>
                <a:spcPts val="1765"/>
              </a:lnSpc>
              <a:spcBef>
                <a:spcPts val="1176"/>
              </a:spcBef>
              <a:buNone/>
              <a:defRPr sz="1568"/>
            </a:lvl5pPr>
          </a:lstStyle>
          <a:p>
            <a:pPr lvl="0"/>
            <a:r>
              <a:rPr lang="en-US"/>
              <a:t>Lorem ipsum dolor sit amet, consectetur adipiscing elit. Nunc et sagittis ligula, non laoreet urna. Aenean porttitor pulvinar lorem, eu accumsan purus mattis nec. Suspendisse eu justo tempus, volutpat velit ut, eleifend velit. </a:t>
            </a:r>
          </a:p>
          <a:p>
            <a:pPr lvl="0"/>
            <a:r>
              <a:rPr lang="en-US"/>
              <a:t>Cum sociis natoque penatibus et magnis dis parturient montes, nascetur ridiculus mus. Nullam tempus lorem justo, ac placerat neque molestie ut. </a:t>
            </a:r>
          </a:p>
        </p:txBody>
      </p:sp>
    </p:spTree>
    <p:extLst>
      <p:ext uri="{BB962C8B-B14F-4D97-AF65-F5344CB8AC3E}">
        <p14:creationId xmlns:p14="http://schemas.microsoft.com/office/powerpoint/2010/main" val="3952793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18_Title Slide Solid">
    <p:bg>
      <p:bgPr>
        <a:solidFill>
          <a:schemeClr val="accent5">
            <a:lumMod val="90000"/>
            <a:lumOff val="10000"/>
          </a:schemeClr>
        </a:solidFill>
        <a:effectLst/>
      </p:bgPr>
    </p:bg>
    <p:spTree>
      <p:nvGrpSpPr>
        <p:cNvPr id="1" name=""/>
        <p:cNvGrpSpPr/>
        <p:nvPr/>
      </p:nvGrpSpPr>
      <p:grpSpPr>
        <a:xfrm>
          <a:off x="0" y="0"/>
          <a:ext cx="0" cy="0"/>
          <a:chOff x="0" y="0"/>
          <a:chExt cx="0" cy="0"/>
        </a:xfrm>
      </p:grpSpPr>
      <p:sp>
        <p:nvSpPr>
          <p:cNvPr id="4" name="Rectangle 1"/>
          <p:cNvSpPr/>
          <p:nvPr userDrawn="1"/>
        </p:nvSpPr>
        <p:spPr bwMode="auto">
          <a:xfrm>
            <a:off x="269240" y="1839799"/>
            <a:ext cx="7273260" cy="4727134"/>
          </a:xfrm>
          <a:custGeom>
            <a:avLst/>
            <a:gdLst>
              <a:gd name="connsiteX0" fmla="*/ 0 w 6352304"/>
              <a:gd name="connsiteY0" fmla="*/ 0 h 4821239"/>
              <a:gd name="connsiteX1" fmla="*/ 6352304 w 6352304"/>
              <a:gd name="connsiteY1" fmla="*/ 0 h 4821239"/>
              <a:gd name="connsiteX2" fmla="*/ 6352304 w 6352304"/>
              <a:gd name="connsiteY2" fmla="*/ 4821239 h 4821239"/>
              <a:gd name="connsiteX3" fmla="*/ 0 w 6352304"/>
              <a:gd name="connsiteY3" fmla="*/ 4821239 h 4821239"/>
              <a:gd name="connsiteX4" fmla="*/ 0 w 6352304"/>
              <a:gd name="connsiteY4" fmla="*/ 0 h 4821239"/>
              <a:gd name="connsiteX0" fmla="*/ 0 w 7419104"/>
              <a:gd name="connsiteY0" fmla="*/ 0 h 4821239"/>
              <a:gd name="connsiteX1" fmla="*/ 6352304 w 7419104"/>
              <a:gd name="connsiteY1" fmla="*/ 0 h 4821239"/>
              <a:gd name="connsiteX2" fmla="*/ 7419104 w 7419104"/>
              <a:gd name="connsiteY2" fmla="*/ 4821239 h 4821239"/>
              <a:gd name="connsiteX3" fmla="*/ 0 w 7419104"/>
              <a:gd name="connsiteY3" fmla="*/ 4821239 h 4821239"/>
              <a:gd name="connsiteX4" fmla="*/ 0 w 7419104"/>
              <a:gd name="connsiteY4" fmla="*/ 0 h 482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104" h="4821239">
                <a:moveTo>
                  <a:pt x="0" y="0"/>
                </a:moveTo>
                <a:lnTo>
                  <a:pt x="6352304" y="0"/>
                </a:lnTo>
                <a:lnTo>
                  <a:pt x="7419104" y="4821239"/>
                </a:lnTo>
                <a:lnTo>
                  <a:pt x="0" y="4821239"/>
                </a:lnTo>
                <a:lnTo>
                  <a:pt x="0" y="0"/>
                </a:lnTo>
                <a:close/>
              </a:path>
            </a:pathLst>
          </a:custGeom>
          <a:solidFill>
            <a:schemeClr val="accent5">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sp>
        <p:nvSpPr>
          <p:cNvPr id="17" name="Title 1"/>
          <p:cNvSpPr>
            <a:spLocks noGrp="1"/>
          </p:cNvSpPr>
          <p:nvPr>
            <p:ph type="ctrTitle"/>
          </p:nvPr>
        </p:nvSpPr>
        <p:spPr>
          <a:xfrm>
            <a:off x="375954" y="3196789"/>
            <a:ext cx="5720050" cy="2488894"/>
          </a:xfrm>
        </p:spPr>
        <p:txBody>
          <a:bodyPr/>
          <a:lstStyle>
            <a:lvl1pPr>
              <a:defRPr sz="588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56087706"/>
      </p:ext>
    </p:extLst>
  </p:cSld>
  <p:clrMapOvr>
    <a:masterClrMapping/>
  </p:clrMapOvr>
  <p:transition>
    <p:fade/>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1"/>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1"/>
          </p:nvPr>
        </p:nvSpPr>
        <p:spPr/>
        <p:txBody>
          <a:bodyPr/>
          <a:lstStyle/>
          <a:p>
            <a:pPr defTabSz="914367">
              <a:defRPr/>
            </a:pPr>
            <a:r>
              <a:rPr lang="en-US" sz="980">
                <a:solidFill>
                  <a:srgbClr val="68217A"/>
                </a:solidFill>
              </a:rPr>
              <a:t>Microsoft Confidential. For internal use only.</a:t>
            </a:r>
            <a:endParaRPr lang="en-US" sz="980" dirty="0">
              <a:solidFill>
                <a:srgbClr val="68217A"/>
              </a:solidFill>
            </a:endParaRPr>
          </a:p>
        </p:txBody>
      </p:sp>
      <p:sp>
        <p:nvSpPr>
          <p:cNvPr id="4" name="Slide Number Placeholder 3"/>
          <p:cNvSpPr>
            <a:spLocks noGrp="1"/>
          </p:cNvSpPr>
          <p:nvPr>
            <p:ph type="sldNum" sz="quarter" idx="12"/>
          </p:nvPr>
        </p:nvSpPr>
        <p:spPr>
          <a:xfrm>
            <a:off x="11222240" y="6441800"/>
            <a:ext cx="224165" cy="150811"/>
          </a:xfrm>
        </p:spPr>
        <p:txBody>
          <a:bodyPr/>
          <a:lstStyle/>
          <a:p>
            <a:pPr defTabSz="914367">
              <a:defRPr/>
            </a:pPr>
            <a:fld id="{894E8EF0-91FF-4791-8529-F57CE0475C15}" type="slidenum">
              <a:rPr lang="en-US" sz="980" spc="0" smtClean="0">
                <a:solidFill>
                  <a:srgbClr val="68217A"/>
                </a:solidFill>
              </a:rPr>
              <a:pPr defTabSz="914367">
                <a:defRPr/>
              </a:pPr>
              <a:t>‹Nr.›</a:t>
            </a:fld>
            <a:endParaRPr lang="en-US" sz="980" spc="0" dirty="0">
              <a:solidFill>
                <a:srgbClr val="68217A"/>
              </a:solidFill>
            </a:endParaRPr>
          </a:p>
        </p:txBody>
      </p:sp>
    </p:spTree>
    <p:extLst>
      <p:ext uri="{BB962C8B-B14F-4D97-AF65-F5344CB8AC3E}">
        <p14:creationId xmlns:p14="http://schemas.microsoft.com/office/powerpoint/2010/main" val="3961043723"/>
      </p:ext>
    </p:extLst>
  </p:cSld>
  <p:clrMapOvr>
    <a:masterClrMapping/>
  </p:clrMapOvr>
  <p:transition>
    <p:fade/>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07" y="0"/>
            <a:ext cx="12150986" cy="6858000"/>
          </a:xfrm>
          <a:prstGeom prst="rect">
            <a:avLst/>
          </a:prstGeom>
        </p:spPr>
      </p:pic>
      <p:sp>
        <p:nvSpPr>
          <p:cNvPr id="3" name="Text Placeholder 2"/>
          <p:cNvSpPr>
            <a:spLocks noGrp="1"/>
          </p:cNvSpPr>
          <p:nvPr>
            <p:ph type="body" sz="quarter" idx="11" hasCustomPrompt="1"/>
          </p:nvPr>
        </p:nvSpPr>
        <p:spPr>
          <a:xfrm>
            <a:off x="269239" y="2084173"/>
            <a:ext cx="4482124" cy="3317220"/>
          </a:xfrm>
        </p:spPr>
        <p:txBody>
          <a:bodyPr lIns="146304" tIns="91440" rIns="146304" bIns="91440" anchor="ctr">
            <a:noAutofit/>
          </a:bodyPr>
          <a:lstStyle>
            <a:lvl1pPr marL="0" indent="0" algn="l">
              <a:lnSpc>
                <a:spcPts val="5882"/>
              </a:lnSpc>
              <a:spcBef>
                <a:spcPts val="0"/>
              </a:spcBef>
              <a:buNone/>
              <a:defRPr sz="5882" baseline="0">
                <a:solidFill>
                  <a:schemeClr val="tx2"/>
                </a:solidFill>
              </a:defRPr>
            </a:lvl1pPr>
            <a:lvl2pPr marL="336113" indent="0" algn="l">
              <a:buNone/>
              <a:defRPr sz="4705"/>
            </a:lvl2pPr>
            <a:lvl3pPr marL="560187" indent="0" algn="l">
              <a:buNone/>
              <a:defRPr sz="4705"/>
            </a:lvl3pPr>
            <a:lvl4pPr marL="784261" indent="0" algn="l">
              <a:buNone/>
              <a:defRPr sz="4705"/>
            </a:lvl4pPr>
            <a:lvl5pPr marL="1008335" indent="0" algn="l">
              <a:buNone/>
              <a:defRPr sz="4705"/>
            </a:lvl5pPr>
          </a:lstStyle>
          <a:p>
            <a:pPr lvl="0"/>
            <a:r>
              <a:rPr lang="en-US"/>
              <a:t>Pull quote</a:t>
            </a:r>
            <a:br>
              <a:rPr lang="en-US"/>
            </a:br>
            <a:r>
              <a:rPr lang="en-US"/>
              <a:t>text goes</a:t>
            </a:r>
            <a:br>
              <a:rPr lang="en-US"/>
            </a:br>
            <a:r>
              <a:rPr lang="en-US"/>
              <a:t>here</a:t>
            </a:r>
          </a:p>
        </p:txBody>
      </p:sp>
      <p:sp>
        <p:nvSpPr>
          <p:cNvPr id="2" name="Footer Placeholder 1"/>
          <p:cNvSpPr>
            <a:spLocks noGrp="1"/>
          </p:cNvSpPr>
          <p:nvPr>
            <p:ph type="ftr" sz="quarter" idx="12"/>
          </p:nvPr>
        </p:nvSpPr>
        <p:spPr/>
        <p:txBody>
          <a:bodyPr/>
          <a:lstStyle>
            <a:lvl1pPr>
              <a:defRPr>
                <a:solidFill>
                  <a:schemeClr val="bg1"/>
                </a:solidFill>
              </a:defRPr>
            </a:lvl1pPr>
          </a:lstStyle>
          <a:p>
            <a:r>
              <a:rPr>
                <a:solidFill>
                  <a:srgbClr val="FFFFFF"/>
                </a:solidFill>
              </a:rPr>
              <a:t>Microsoft Confidential</a:t>
            </a:r>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27258FFF-F925-446B-8502-81C933981705}" type="slidenum">
              <a:rPr smtClean="0">
                <a:solidFill>
                  <a:srgbClr val="FFFFFF"/>
                </a:solidFill>
              </a:rPr>
              <a:pPr/>
              <a:t>‹Nr.›</a:t>
            </a:fld>
            <a:endParaRPr>
              <a:solidFill>
                <a:srgbClr val="FFFFFF"/>
              </a:solidFill>
            </a:endParaRPr>
          </a:p>
        </p:txBody>
      </p:sp>
    </p:spTree>
    <p:extLst>
      <p:ext uri="{BB962C8B-B14F-4D97-AF65-F5344CB8AC3E}">
        <p14:creationId xmlns:p14="http://schemas.microsoft.com/office/powerpoint/2010/main" val="3539238544"/>
      </p:ext>
    </p:extLst>
  </p:cSld>
  <p:clrMapOvr>
    <a:masterClrMapping/>
  </p:clrMapOvr>
  <p:transition>
    <p:fade/>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2_Pull 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 y="1"/>
            <a:ext cx="12191377" cy="6880796"/>
          </a:xfrm>
          <a:prstGeom prst="rect">
            <a:avLst/>
          </a:prstGeom>
          <a:noFill/>
          <a:ln>
            <a:noFill/>
          </a:ln>
        </p:spPr>
      </p:pic>
      <p:sp>
        <p:nvSpPr>
          <p:cNvPr id="3" name="Text Placeholder 2"/>
          <p:cNvSpPr>
            <a:spLocks noGrp="1"/>
          </p:cNvSpPr>
          <p:nvPr>
            <p:ph type="body" sz="quarter" idx="11" hasCustomPrompt="1"/>
          </p:nvPr>
        </p:nvSpPr>
        <p:spPr>
          <a:xfrm>
            <a:off x="269239" y="2084173"/>
            <a:ext cx="4482124" cy="3317220"/>
          </a:xfrm>
        </p:spPr>
        <p:txBody>
          <a:bodyPr lIns="146304" tIns="91440" rIns="146304" bIns="91440" anchor="ctr">
            <a:noAutofit/>
          </a:bodyPr>
          <a:lstStyle>
            <a:lvl1pPr marL="0" indent="0" algn="l">
              <a:lnSpc>
                <a:spcPts val="5882"/>
              </a:lnSpc>
              <a:spcBef>
                <a:spcPts val="0"/>
              </a:spcBef>
              <a:buNone/>
              <a:defRPr sz="5882" baseline="0">
                <a:solidFill>
                  <a:schemeClr val="tx2"/>
                </a:solidFill>
              </a:defRPr>
            </a:lvl1pPr>
            <a:lvl2pPr marL="336113" indent="0" algn="l">
              <a:buNone/>
              <a:defRPr sz="4705"/>
            </a:lvl2pPr>
            <a:lvl3pPr marL="560187" indent="0" algn="l">
              <a:buNone/>
              <a:defRPr sz="4705"/>
            </a:lvl3pPr>
            <a:lvl4pPr marL="784261" indent="0" algn="l">
              <a:buNone/>
              <a:defRPr sz="4705"/>
            </a:lvl4pPr>
            <a:lvl5pPr marL="1008335" indent="0" algn="l">
              <a:buNone/>
              <a:defRPr sz="4705"/>
            </a:lvl5pPr>
          </a:lstStyle>
          <a:p>
            <a:pPr lvl="0"/>
            <a:r>
              <a:rPr lang="en-US"/>
              <a:t>Pull quote</a:t>
            </a:r>
            <a:br>
              <a:rPr lang="en-US"/>
            </a:br>
            <a:r>
              <a:rPr lang="en-US"/>
              <a:t>text goes</a:t>
            </a:r>
            <a:br>
              <a:rPr lang="en-US"/>
            </a:br>
            <a:r>
              <a:rPr lang="en-US"/>
              <a:t>here</a:t>
            </a:r>
          </a:p>
        </p:txBody>
      </p:sp>
      <p:sp>
        <p:nvSpPr>
          <p:cNvPr id="2" name="Footer Placeholder 1"/>
          <p:cNvSpPr>
            <a:spLocks noGrp="1"/>
          </p:cNvSpPr>
          <p:nvPr>
            <p:ph type="ftr" sz="quarter" idx="12"/>
          </p:nvPr>
        </p:nvSpPr>
        <p:spPr/>
        <p:txBody>
          <a:bodyPr/>
          <a:lstStyle>
            <a:lvl1pPr>
              <a:defRPr>
                <a:solidFill>
                  <a:schemeClr val="bg1"/>
                </a:solidFill>
              </a:defRPr>
            </a:lvl1pPr>
          </a:lstStyle>
          <a:p>
            <a:r>
              <a:rPr>
                <a:solidFill>
                  <a:srgbClr val="FFFFFF"/>
                </a:solidFill>
              </a:rPr>
              <a:t>Microsoft Confidential</a:t>
            </a:r>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27258FFF-F925-446B-8502-81C933981705}" type="slidenum">
              <a:rPr smtClean="0">
                <a:solidFill>
                  <a:srgbClr val="FFFFFF"/>
                </a:solidFill>
              </a:rPr>
              <a:pPr/>
              <a:t>‹Nr.›</a:t>
            </a:fld>
            <a:endParaRPr>
              <a:solidFill>
                <a:srgbClr val="FFFFFF"/>
              </a:solidFill>
            </a:endParaRPr>
          </a:p>
        </p:txBody>
      </p:sp>
    </p:spTree>
    <p:extLst>
      <p:ext uri="{BB962C8B-B14F-4D97-AF65-F5344CB8AC3E}">
        <p14:creationId xmlns:p14="http://schemas.microsoft.com/office/powerpoint/2010/main" val="1870300894"/>
      </p:ext>
    </p:extLst>
  </p:cSld>
  <p:clrMapOvr>
    <a:masterClrMapping/>
  </p:clrMapOvr>
  <p:transition>
    <p:fade/>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4_Pull 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
            <a:ext cx="12191377" cy="6880796"/>
          </a:xfrm>
          <a:prstGeom prst="rect">
            <a:avLst/>
          </a:prstGeom>
        </p:spPr>
      </p:pic>
      <p:sp>
        <p:nvSpPr>
          <p:cNvPr id="3" name="Text Placeholder 2"/>
          <p:cNvSpPr>
            <a:spLocks noGrp="1"/>
          </p:cNvSpPr>
          <p:nvPr>
            <p:ph type="body" sz="quarter" idx="11" hasCustomPrompt="1"/>
          </p:nvPr>
        </p:nvSpPr>
        <p:spPr>
          <a:xfrm>
            <a:off x="269239" y="2084173"/>
            <a:ext cx="4482124" cy="3317220"/>
          </a:xfrm>
        </p:spPr>
        <p:txBody>
          <a:bodyPr lIns="146304" tIns="91440" rIns="146304" bIns="91440" anchor="ctr">
            <a:noAutofit/>
          </a:bodyPr>
          <a:lstStyle>
            <a:lvl1pPr marL="0" indent="0" algn="l">
              <a:lnSpc>
                <a:spcPts val="5882"/>
              </a:lnSpc>
              <a:spcBef>
                <a:spcPts val="0"/>
              </a:spcBef>
              <a:buNone/>
              <a:defRPr sz="5882" baseline="0">
                <a:solidFill>
                  <a:schemeClr val="tx2"/>
                </a:solidFill>
              </a:defRPr>
            </a:lvl1pPr>
            <a:lvl2pPr marL="336113" indent="0" algn="l">
              <a:buNone/>
              <a:defRPr sz="4705"/>
            </a:lvl2pPr>
            <a:lvl3pPr marL="560187" indent="0" algn="l">
              <a:buNone/>
              <a:defRPr sz="4705"/>
            </a:lvl3pPr>
            <a:lvl4pPr marL="784261" indent="0" algn="l">
              <a:buNone/>
              <a:defRPr sz="4705"/>
            </a:lvl4pPr>
            <a:lvl5pPr marL="1008335" indent="0" algn="l">
              <a:buNone/>
              <a:defRPr sz="4705"/>
            </a:lvl5pPr>
          </a:lstStyle>
          <a:p>
            <a:pPr lvl="0"/>
            <a:r>
              <a:rPr lang="en-US" dirty="0"/>
              <a:t>Pull quote</a:t>
            </a:r>
            <a:br>
              <a:rPr lang="en-US" dirty="0"/>
            </a:br>
            <a:r>
              <a:rPr lang="en-US" dirty="0"/>
              <a:t>text goes</a:t>
            </a:r>
            <a:br>
              <a:rPr lang="en-US" dirty="0"/>
            </a:br>
            <a:r>
              <a:rPr lang="en-US" dirty="0"/>
              <a:t>here</a:t>
            </a:r>
          </a:p>
        </p:txBody>
      </p:sp>
      <p:sp>
        <p:nvSpPr>
          <p:cNvPr id="2" name="Footer Placeholder 1"/>
          <p:cNvSpPr>
            <a:spLocks noGrp="1"/>
          </p:cNvSpPr>
          <p:nvPr>
            <p:ph type="ftr" sz="quarter" idx="12"/>
          </p:nvPr>
        </p:nvSpPr>
        <p:spPr/>
        <p:txBody>
          <a:bodyPr/>
          <a:lstStyle>
            <a:lvl1pPr>
              <a:defRPr>
                <a:solidFill>
                  <a:schemeClr val="bg1"/>
                </a:solidFill>
              </a:defRPr>
            </a:lvl1pPr>
          </a:lstStyle>
          <a:p>
            <a:r>
              <a:rPr>
                <a:solidFill>
                  <a:srgbClr val="FFFFFF"/>
                </a:solidFill>
              </a:rPr>
              <a:t>Microsoft Confidential</a:t>
            </a:r>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27258FFF-F925-446B-8502-81C933981705}" type="slidenum">
              <a:rPr smtClean="0">
                <a:solidFill>
                  <a:srgbClr val="FFFFFF"/>
                </a:solidFill>
              </a:rPr>
              <a:pPr/>
              <a:t>‹Nr.›</a:t>
            </a:fld>
            <a:endParaRPr>
              <a:solidFill>
                <a:srgbClr val="FFFFFF"/>
              </a:solidFill>
            </a:endParaRPr>
          </a:p>
        </p:txBody>
      </p:sp>
    </p:spTree>
    <p:extLst>
      <p:ext uri="{BB962C8B-B14F-4D97-AF65-F5344CB8AC3E}">
        <p14:creationId xmlns:p14="http://schemas.microsoft.com/office/powerpoint/2010/main" val="3853014949"/>
      </p:ext>
    </p:extLst>
  </p:cSld>
  <p:clrMapOvr>
    <a:masterClrMapping/>
  </p:clrMapOvr>
  <p:transition>
    <p:fade/>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7297730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07" y="0"/>
            <a:ext cx="12150986" cy="6858000"/>
          </a:xfrm>
          <a:prstGeom prst="rect">
            <a:avLst/>
          </a:prstGeom>
        </p:spPr>
      </p:pic>
      <p:sp>
        <p:nvSpPr>
          <p:cNvPr id="3" name="Text Placeholder 2"/>
          <p:cNvSpPr>
            <a:spLocks noGrp="1"/>
          </p:cNvSpPr>
          <p:nvPr>
            <p:ph type="body" sz="quarter" idx="11" hasCustomPrompt="1"/>
          </p:nvPr>
        </p:nvSpPr>
        <p:spPr>
          <a:xfrm>
            <a:off x="269239" y="2084173"/>
            <a:ext cx="4482124" cy="3317220"/>
          </a:xfrm>
        </p:spPr>
        <p:txBody>
          <a:bodyPr lIns="146304" tIns="91440" rIns="146304" bIns="91440" anchor="ctr">
            <a:noAutofit/>
          </a:bodyPr>
          <a:lstStyle>
            <a:lvl1pPr marL="0" indent="0" algn="l">
              <a:lnSpc>
                <a:spcPts val="5882"/>
              </a:lnSpc>
              <a:spcBef>
                <a:spcPts val="0"/>
              </a:spcBef>
              <a:buNone/>
              <a:defRPr sz="5882" baseline="0">
                <a:solidFill>
                  <a:schemeClr val="tx2"/>
                </a:solidFill>
              </a:defRPr>
            </a:lvl1pPr>
            <a:lvl2pPr marL="336113" indent="0" algn="l">
              <a:buNone/>
              <a:defRPr sz="4705"/>
            </a:lvl2pPr>
            <a:lvl3pPr marL="560187" indent="0" algn="l">
              <a:buNone/>
              <a:defRPr sz="4705"/>
            </a:lvl3pPr>
            <a:lvl4pPr marL="784261" indent="0" algn="l">
              <a:buNone/>
              <a:defRPr sz="4705"/>
            </a:lvl4pPr>
            <a:lvl5pPr marL="1008335" indent="0" algn="l">
              <a:buNone/>
              <a:defRPr sz="4705"/>
            </a:lvl5pPr>
          </a:lstStyle>
          <a:p>
            <a:pPr lvl="0"/>
            <a:r>
              <a:rPr lang="en-US"/>
              <a:t>Pull quote</a:t>
            </a:r>
            <a:br>
              <a:rPr lang="en-US"/>
            </a:br>
            <a:r>
              <a:rPr lang="en-US"/>
              <a:t>text goes</a:t>
            </a:r>
            <a:br>
              <a:rPr lang="en-US"/>
            </a:br>
            <a:r>
              <a:rPr lang="en-US"/>
              <a:t>here</a:t>
            </a:r>
          </a:p>
        </p:txBody>
      </p:sp>
      <p:sp>
        <p:nvSpPr>
          <p:cNvPr id="2" name="Footer Placeholder 1"/>
          <p:cNvSpPr>
            <a:spLocks noGrp="1"/>
          </p:cNvSpPr>
          <p:nvPr>
            <p:ph type="ftr" sz="quarter" idx="12"/>
          </p:nvPr>
        </p:nvSpPr>
        <p:spPr/>
        <p:txBody>
          <a:bodyPr/>
          <a:lstStyle>
            <a:lvl1pPr>
              <a:defRPr>
                <a:solidFill>
                  <a:schemeClr val="bg1"/>
                </a:solidFill>
              </a:defRPr>
            </a:lvl1pPr>
          </a:lstStyle>
          <a:p>
            <a:r>
              <a:rPr>
                <a:solidFill>
                  <a:srgbClr val="FFFFFF"/>
                </a:solidFill>
              </a:rPr>
              <a:t>Microsoft Confidential</a:t>
            </a:r>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27258FFF-F925-446B-8502-81C933981705}" type="slidenum">
              <a:rPr smtClean="0">
                <a:solidFill>
                  <a:srgbClr val="FFFFFF"/>
                </a:solidFill>
              </a:rPr>
              <a:pPr/>
              <a:t>‹Nr.›</a:t>
            </a:fld>
            <a:endParaRPr>
              <a:solidFill>
                <a:srgbClr val="FFFFFF"/>
              </a:solidFill>
            </a:endParaRPr>
          </a:p>
        </p:txBody>
      </p:sp>
    </p:spTree>
    <p:extLst>
      <p:ext uri="{BB962C8B-B14F-4D97-AF65-F5344CB8AC3E}">
        <p14:creationId xmlns:p14="http://schemas.microsoft.com/office/powerpoint/2010/main" val="409353140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p:cNvSpPr/>
          <p:nvPr userDrawn="1"/>
        </p:nvSpPr>
        <p:spPr bwMode="hidden">
          <a:xfrm>
            <a:off x="1" y="1155941"/>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4"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518453" y="1447800"/>
            <a:ext cx="11155093" cy="1988237"/>
          </a:xfrm>
        </p:spPr>
        <p:txBody>
          <a:bodyPr/>
          <a:lstStyle>
            <a:lvl1pPr marL="0" indent="0">
              <a:buNone/>
              <a:defRPr sz="3200">
                <a:gradFill>
                  <a:gsLst>
                    <a:gs pos="1250">
                      <a:schemeClr val="tx1"/>
                    </a:gs>
                    <a:gs pos="100000">
                      <a:schemeClr val="tx1"/>
                    </a:gs>
                  </a:gsLst>
                  <a:lin ang="5400000" scaled="0"/>
                </a:gradFill>
                <a:latin typeface="Consolas" pitchFamily="49" charset="0"/>
                <a:cs typeface="Consolas" pitchFamily="49" charset="0"/>
              </a:defRPr>
            </a:lvl1pPr>
            <a:lvl2pPr marL="339660" indent="0">
              <a:buNone/>
              <a:defRPr>
                <a:gradFill>
                  <a:gsLst>
                    <a:gs pos="1250">
                      <a:schemeClr val="tx1"/>
                    </a:gs>
                    <a:gs pos="100000">
                      <a:schemeClr val="tx1"/>
                    </a:gs>
                  </a:gsLst>
                  <a:lin ang="5400000" scaled="0"/>
                </a:gradFill>
                <a:latin typeface="Consolas" pitchFamily="49" charset="0"/>
                <a:cs typeface="Consolas" pitchFamily="49" charset="0"/>
              </a:defRPr>
            </a:lvl2pPr>
            <a:lvl3pPr marL="572978" indent="0">
              <a:buNone/>
              <a:defRPr>
                <a:gradFill>
                  <a:gsLst>
                    <a:gs pos="1250">
                      <a:schemeClr val="tx1"/>
                    </a:gs>
                    <a:gs pos="100000">
                      <a:schemeClr val="tx1"/>
                    </a:gs>
                  </a:gsLst>
                  <a:lin ang="5400000" scaled="0"/>
                </a:gradFill>
                <a:latin typeface="Consolas" pitchFamily="49" charset="0"/>
                <a:cs typeface="Consolas" pitchFamily="49" charset="0"/>
              </a:defRPr>
            </a:lvl3pPr>
            <a:lvl4pPr marL="798359" indent="0">
              <a:buNone/>
              <a:defRPr>
                <a:gradFill>
                  <a:gsLst>
                    <a:gs pos="1250">
                      <a:schemeClr val="tx1"/>
                    </a:gs>
                    <a:gs pos="100000">
                      <a:schemeClr val="tx1"/>
                    </a:gs>
                  </a:gsLst>
                  <a:lin ang="5400000" scaled="0"/>
                </a:gradFill>
                <a:latin typeface="Consolas" pitchFamily="49" charset="0"/>
                <a:cs typeface="Consolas" pitchFamily="49" charset="0"/>
              </a:defRPr>
            </a:lvl4pPr>
            <a:lvl5pPr marL="1030090"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751677"/>
      </p:ext>
    </p:extLst>
  </p:cSld>
  <p:clrMapOvr>
    <a:masterClrMapping/>
  </p:clrMapOvr>
  <p:transition>
    <p:fade/>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2_Pull 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 y="1"/>
            <a:ext cx="12191377" cy="6880796"/>
          </a:xfrm>
          <a:prstGeom prst="rect">
            <a:avLst/>
          </a:prstGeom>
          <a:noFill/>
          <a:ln>
            <a:noFill/>
          </a:ln>
        </p:spPr>
      </p:pic>
      <p:sp>
        <p:nvSpPr>
          <p:cNvPr id="3" name="Text Placeholder 2"/>
          <p:cNvSpPr>
            <a:spLocks noGrp="1"/>
          </p:cNvSpPr>
          <p:nvPr>
            <p:ph type="body" sz="quarter" idx="11" hasCustomPrompt="1"/>
          </p:nvPr>
        </p:nvSpPr>
        <p:spPr>
          <a:xfrm>
            <a:off x="269239" y="2084173"/>
            <a:ext cx="4482124" cy="3317220"/>
          </a:xfrm>
        </p:spPr>
        <p:txBody>
          <a:bodyPr lIns="146304" tIns="91440" rIns="146304" bIns="91440" anchor="ctr">
            <a:noAutofit/>
          </a:bodyPr>
          <a:lstStyle>
            <a:lvl1pPr marL="0" indent="0" algn="l">
              <a:lnSpc>
                <a:spcPts val="5882"/>
              </a:lnSpc>
              <a:spcBef>
                <a:spcPts val="0"/>
              </a:spcBef>
              <a:buNone/>
              <a:defRPr sz="5882" baseline="0">
                <a:solidFill>
                  <a:schemeClr val="tx2"/>
                </a:solidFill>
              </a:defRPr>
            </a:lvl1pPr>
            <a:lvl2pPr marL="336113" indent="0" algn="l">
              <a:buNone/>
              <a:defRPr sz="4705"/>
            </a:lvl2pPr>
            <a:lvl3pPr marL="560187" indent="0" algn="l">
              <a:buNone/>
              <a:defRPr sz="4705"/>
            </a:lvl3pPr>
            <a:lvl4pPr marL="784261" indent="0" algn="l">
              <a:buNone/>
              <a:defRPr sz="4705"/>
            </a:lvl4pPr>
            <a:lvl5pPr marL="1008335" indent="0" algn="l">
              <a:buNone/>
              <a:defRPr sz="4705"/>
            </a:lvl5pPr>
          </a:lstStyle>
          <a:p>
            <a:pPr lvl="0"/>
            <a:r>
              <a:rPr lang="en-US"/>
              <a:t>Pull quote</a:t>
            </a:r>
            <a:br>
              <a:rPr lang="en-US"/>
            </a:br>
            <a:r>
              <a:rPr lang="en-US"/>
              <a:t>text goes</a:t>
            </a:r>
            <a:br>
              <a:rPr lang="en-US"/>
            </a:br>
            <a:r>
              <a:rPr lang="en-US"/>
              <a:t>here</a:t>
            </a:r>
          </a:p>
        </p:txBody>
      </p:sp>
      <p:sp>
        <p:nvSpPr>
          <p:cNvPr id="2" name="Footer Placeholder 1"/>
          <p:cNvSpPr>
            <a:spLocks noGrp="1"/>
          </p:cNvSpPr>
          <p:nvPr>
            <p:ph type="ftr" sz="quarter" idx="12"/>
          </p:nvPr>
        </p:nvSpPr>
        <p:spPr/>
        <p:txBody>
          <a:bodyPr/>
          <a:lstStyle>
            <a:lvl1pPr>
              <a:defRPr>
                <a:solidFill>
                  <a:schemeClr val="bg1"/>
                </a:solidFill>
              </a:defRPr>
            </a:lvl1pPr>
          </a:lstStyle>
          <a:p>
            <a:r>
              <a:rPr>
                <a:solidFill>
                  <a:srgbClr val="FFFFFF"/>
                </a:solidFill>
              </a:rPr>
              <a:t>Microsoft Confidential</a:t>
            </a:r>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27258FFF-F925-446B-8502-81C933981705}" type="slidenum">
              <a:rPr smtClean="0">
                <a:solidFill>
                  <a:srgbClr val="FFFFFF"/>
                </a:solidFill>
              </a:rPr>
              <a:pPr/>
              <a:t>‹Nr.›</a:t>
            </a:fld>
            <a:endParaRPr>
              <a:solidFill>
                <a:srgbClr val="FFFFFF"/>
              </a:solidFill>
            </a:endParaRPr>
          </a:p>
        </p:txBody>
      </p:sp>
    </p:spTree>
    <p:extLst>
      <p:ext uri="{BB962C8B-B14F-4D97-AF65-F5344CB8AC3E}">
        <p14:creationId xmlns:p14="http://schemas.microsoft.com/office/powerpoint/2010/main" val="4043359951"/>
      </p:ext>
    </p:extLst>
  </p:cSld>
  <p:clrMapOvr>
    <a:masterClrMapping/>
  </p:clrMapOvr>
  <p:transition>
    <p:fade/>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4_Pull 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2"/>
            <a:ext cx="12191377" cy="6880796"/>
          </a:xfrm>
          <a:prstGeom prst="rect">
            <a:avLst/>
          </a:prstGeom>
        </p:spPr>
      </p:pic>
      <p:sp>
        <p:nvSpPr>
          <p:cNvPr id="3" name="Text Placeholder 2"/>
          <p:cNvSpPr>
            <a:spLocks noGrp="1"/>
          </p:cNvSpPr>
          <p:nvPr>
            <p:ph type="body" sz="quarter" idx="11" hasCustomPrompt="1"/>
          </p:nvPr>
        </p:nvSpPr>
        <p:spPr>
          <a:xfrm>
            <a:off x="269239" y="2084173"/>
            <a:ext cx="4482124" cy="3317220"/>
          </a:xfrm>
        </p:spPr>
        <p:txBody>
          <a:bodyPr lIns="146304" tIns="91440" rIns="146304" bIns="91440" anchor="ctr">
            <a:noAutofit/>
          </a:bodyPr>
          <a:lstStyle>
            <a:lvl1pPr marL="0" indent="0" algn="l">
              <a:lnSpc>
                <a:spcPts val="5882"/>
              </a:lnSpc>
              <a:spcBef>
                <a:spcPts val="0"/>
              </a:spcBef>
              <a:buNone/>
              <a:defRPr sz="5882" baseline="0">
                <a:solidFill>
                  <a:schemeClr val="tx2"/>
                </a:solidFill>
              </a:defRPr>
            </a:lvl1pPr>
            <a:lvl2pPr marL="336113" indent="0" algn="l">
              <a:buNone/>
              <a:defRPr sz="4705"/>
            </a:lvl2pPr>
            <a:lvl3pPr marL="560187" indent="0" algn="l">
              <a:buNone/>
              <a:defRPr sz="4705"/>
            </a:lvl3pPr>
            <a:lvl4pPr marL="784261" indent="0" algn="l">
              <a:buNone/>
              <a:defRPr sz="4705"/>
            </a:lvl4pPr>
            <a:lvl5pPr marL="1008335" indent="0" algn="l">
              <a:buNone/>
              <a:defRPr sz="4705"/>
            </a:lvl5pPr>
          </a:lstStyle>
          <a:p>
            <a:pPr lvl="0"/>
            <a:r>
              <a:rPr lang="en-US" dirty="0"/>
              <a:t>Pull quote</a:t>
            </a:r>
            <a:br>
              <a:rPr lang="en-US" dirty="0"/>
            </a:br>
            <a:r>
              <a:rPr lang="en-US" dirty="0"/>
              <a:t>text goes</a:t>
            </a:r>
            <a:br>
              <a:rPr lang="en-US" dirty="0"/>
            </a:br>
            <a:r>
              <a:rPr lang="en-US" dirty="0"/>
              <a:t>here</a:t>
            </a:r>
          </a:p>
        </p:txBody>
      </p:sp>
      <p:sp>
        <p:nvSpPr>
          <p:cNvPr id="2" name="Footer Placeholder 1"/>
          <p:cNvSpPr>
            <a:spLocks noGrp="1"/>
          </p:cNvSpPr>
          <p:nvPr>
            <p:ph type="ftr" sz="quarter" idx="12"/>
          </p:nvPr>
        </p:nvSpPr>
        <p:spPr/>
        <p:txBody>
          <a:bodyPr/>
          <a:lstStyle>
            <a:lvl1pPr>
              <a:defRPr>
                <a:solidFill>
                  <a:schemeClr val="bg1"/>
                </a:solidFill>
              </a:defRPr>
            </a:lvl1pPr>
          </a:lstStyle>
          <a:p>
            <a:r>
              <a:rPr>
                <a:solidFill>
                  <a:srgbClr val="FFFFFF"/>
                </a:solidFill>
              </a:rPr>
              <a:t>Microsoft Confidential</a:t>
            </a:r>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27258FFF-F925-446B-8502-81C933981705}" type="slidenum">
              <a:rPr smtClean="0">
                <a:solidFill>
                  <a:srgbClr val="FFFFFF"/>
                </a:solidFill>
              </a:rPr>
              <a:pPr/>
              <a:t>‹Nr.›</a:t>
            </a:fld>
            <a:endParaRPr>
              <a:solidFill>
                <a:srgbClr val="FFFFFF"/>
              </a:solidFill>
            </a:endParaRPr>
          </a:p>
        </p:txBody>
      </p:sp>
    </p:spTree>
    <p:extLst>
      <p:ext uri="{BB962C8B-B14F-4D97-AF65-F5344CB8AC3E}">
        <p14:creationId xmlns:p14="http://schemas.microsoft.com/office/powerpoint/2010/main" val="1271458439"/>
      </p:ext>
    </p:extLst>
  </p:cSld>
  <p:clrMapOvr>
    <a:masterClrMapping/>
  </p:clrMapOvr>
  <p:transition>
    <p:fade/>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374845514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p:cSld name="48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59792"/>
            <a:ext cx="8964247" cy="1075884"/>
          </a:xfrm>
        </p:spPr>
        <p:txBody>
          <a:bodyPr lIns="146304" tIns="91440" rIns="146304" bIns="91440"/>
          <a:lstStyle>
            <a:lvl1pPr>
              <a:lnSpc>
                <a:spcPts val="6176"/>
              </a:lnSpc>
              <a:defRPr sz="4705" baseline="0">
                <a:solidFill>
                  <a:srgbClr val="505050"/>
                </a:solidFill>
              </a:defRPr>
            </a:lvl1pPr>
          </a:lstStyle>
          <a:p>
            <a:r>
              <a:rPr lang="en-US" dirty="0" err="1"/>
              <a:t>Lorem</a:t>
            </a:r>
            <a:r>
              <a:rPr lang="en-US" dirty="0"/>
              <a:t> </a:t>
            </a:r>
            <a:r>
              <a:rPr lang="en-US" dirty="0" err="1"/>
              <a:t>ipsum</a:t>
            </a:r>
            <a:r>
              <a:rPr lang="en-US" dirty="0"/>
              <a:t> dolor sit.</a:t>
            </a:r>
          </a:p>
        </p:txBody>
      </p:sp>
      <p:sp>
        <p:nvSpPr>
          <p:cNvPr id="3" name="Footer Placeholder 2"/>
          <p:cNvSpPr>
            <a:spLocks noGrp="1"/>
          </p:cNvSpPr>
          <p:nvPr>
            <p:ph type="ftr" sz="quarter" idx="10"/>
          </p:nvPr>
        </p:nvSpPr>
        <p:spPr>
          <a:xfrm>
            <a:off x="448212" y="6437243"/>
            <a:ext cx="3859607" cy="134483"/>
          </a:xfrm>
          <a:prstGeom prst="rect">
            <a:avLst/>
          </a:prstGeom>
        </p:spPr>
        <p:txBody>
          <a:bodyPr/>
          <a:lstStyle/>
          <a:p>
            <a:r>
              <a:rPr>
                <a:solidFill>
                  <a:srgbClr val="505050">
                    <a:tint val="75000"/>
                  </a:srgbClr>
                </a:solidFill>
              </a:rPr>
              <a:t>Microsoft Confidential</a:t>
            </a:r>
          </a:p>
        </p:txBody>
      </p:sp>
      <p:sp>
        <p:nvSpPr>
          <p:cNvPr id="4" name="Slide Number Placeholder 3"/>
          <p:cNvSpPr>
            <a:spLocks noGrp="1"/>
          </p:cNvSpPr>
          <p:nvPr>
            <p:ph type="sldNum" sz="quarter" idx="11"/>
          </p:nvPr>
        </p:nvSpPr>
        <p:spPr>
          <a:xfrm>
            <a:off x="11367166" y="6437243"/>
            <a:ext cx="555596" cy="134483"/>
          </a:xfrm>
          <a:prstGeom prst="rect">
            <a:avLst/>
          </a:prstGeom>
        </p:spPr>
        <p:txBody>
          <a:bodyPr/>
          <a:lstStyle>
            <a:lvl1pPr algn="r">
              <a:defRPr/>
            </a:lvl1pPr>
          </a:lstStyle>
          <a:p>
            <a:fld id="{27258FFF-F925-446B-8502-81C933981705}" type="slidenum">
              <a:rPr smtClean="0">
                <a:solidFill>
                  <a:srgbClr val="505050">
                    <a:tint val="75000"/>
                  </a:srgbClr>
                </a:solidFill>
              </a:rPr>
              <a:pPr/>
              <a:t>‹Nr.›</a:t>
            </a:fld>
            <a:endParaRPr>
              <a:solidFill>
                <a:srgbClr val="505050">
                  <a:tint val="75000"/>
                </a:srgbClr>
              </a:solidFill>
            </a:endParaRPr>
          </a:p>
        </p:txBody>
      </p:sp>
    </p:spTree>
    <p:extLst>
      <p:ext uri="{BB962C8B-B14F-4D97-AF65-F5344CB8AC3E}">
        <p14:creationId xmlns:p14="http://schemas.microsoft.com/office/powerpoint/2010/main" val="4140900765"/>
      </p:ext>
    </p:extLst>
  </p:cSld>
  <p:clrMapOvr>
    <a:masterClrMapping/>
  </p:clrMapOvr>
  <p:transition>
    <p:fade/>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4026371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lnSpc>
                <a:spcPct val="90000"/>
              </a:lnSpc>
              <a:spcBef>
                <a:spcPct val="0"/>
              </a:spcBef>
              <a:spcAft>
                <a:spcPct val="0"/>
              </a:spcAft>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216845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072310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lnSpc>
                <a:spcPct val="90000"/>
              </a:lnSpc>
              <a:spcBef>
                <a:spcPct val="0"/>
              </a:spcBef>
              <a:spcAft>
                <a:spcPct val="0"/>
              </a:spcAft>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1117308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192000" cy="6858000"/>
          </a:xfrm>
          <a:prstGeom prst="rect">
            <a:avLst/>
          </a:prstGeom>
          <a:noFill/>
        </p:spPr>
        <p:txBody>
          <a:bodyPr lIns="274320" tIns="274320" rIns="274320">
            <a:noAutofit/>
          </a:bodyPr>
          <a:lstStyle>
            <a:lvl1pPr marL="0" indent="0">
              <a:buNone/>
              <a:defRPr sz="2400" baseline="0">
                <a:gradFill>
                  <a:gsLst>
                    <a:gs pos="1250">
                      <a:schemeClr val="accent1"/>
                    </a:gs>
                    <a:gs pos="100000">
                      <a:schemeClr val="accent1"/>
                    </a:gs>
                  </a:gsLst>
                  <a:lin ang="5400000" scaled="0"/>
                </a:gradFill>
              </a:defRPr>
            </a:lvl1pPr>
          </a:lstStyle>
          <a:p>
            <a:r>
              <a:rPr lang="en-US" dirty="0"/>
              <a:t>Picture placeholder</a:t>
            </a:r>
          </a:p>
        </p:txBody>
      </p:sp>
      <p:sp>
        <p:nvSpPr>
          <p:cNvPr id="10" name="Title 1"/>
          <p:cNvSpPr>
            <a:spLocks noGrp="1"/>
          </p:cNvSpPr>
          <p:nvPr>
            <p:ph type="ctrTitle"/>
          </p:nvPr>
        </p:nvSpPr>
        <p:spPr bwMode="ltGray">
          <a:xfrm>
            <a:off x="512596"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40" tIns="868680" rIns="1234440" bIns="868680" numCol="1" anchor="ctr" anchorCtr="0" compatLnSpc="1">
            <a:prstTxWarp prst="textNoShape">
              <a:avLst/>
            </a:prstTxWarp>
            <a:noAutofit/>
          </a:bodyPr>
          <a:lstStyle>
            <a:lvl1pPr algn="l">
              <a:defRPr lang="en-US" sz="5998"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2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3259998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12596" y="922639"/>
            <a:ext cx="5025066" cy="5015405"/>
          </a:xfrm>
          <a:prstGeom prst="rect">
            <a:avLst/>
          </a:prstGeom>
          <a:noFill/>
          <a:ln>
            <a:noFill/>
          </a:ln>
          <a:extLst/>
        </p:spPr>
        <p:txBody>
          <a:bodyPr vert="horz" wrap="square" lIns="320040" tIns="868680" rIns="1234440" bIns="868680" numCol="1" rtlCol="0" anchor="ctr" anchorCtr="0" compatLnSpc="1">
            <a:prstTxWarp prst="textNoShape">
              <a:avLst/>
            </a:prstTxWarp>
            <a:noAutofit/>
          </a:bodyPr>
          <a:lstStyle>
            <a:lvl1pPr>
              <a:defRPr lang="en-US" sz="5998" spc="-200" dirty="0">
                <a:gradFill>
                  <a:gsLst>
                    <a:gs pos="100000">
                      <a:schemeClr val="accent1"/>
                    </a:gs>
                    <a:gs pos="0">
                      <a:schemeClr val="accent1"/>
                    </a:gs>
                  </a:gsLst>
                  <a:lin ang="5400000" scaled="0"/>
                </a:gradFill>
              </a:defRPr>
            </a:lvl1pPr>
          </a:lstStyle>
          <a:p>
            <a:pPr marL="0" lvl="0" indent="0" defTabSz="914225"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092825" y="4261017"/>
            <a:ext cx="5583104" cy="997196"/>
          </a:xfrm>
        </p:spPr>
        <p:txBody>
          <a:bodyPr>
            <a:spAutoFit/>
          </a:bodyPr>
          <a:lstStyle>
            <a:lvl1pPr marL="0" indent="0" algn="l">
              <a:lnSpc>
                <a:spcPct val="90000"/>
              </a:lnSpc>
              <a:spcBef>
                <a:spcPts val="0"/>
              </a:spcBef>
              <a:buNone/>
              <a:defRPr lang="en-US" sz="3600" kern="1200" spc="-70" baseline="0" dirty="0">
                <a:gradFill>
                  <a:gsLst>
                    <a:gs pos="100000">
                      <a:schemeClr val="bg1"/>
                    </a:gs>
                    <a:gs pos="0">
                      <a:schemeClr val="bg1"/>
                    </a:gs>
                  </a:gsLst>
                  <a:lin ang="5400000" scaled="0"/>
                </a:gradFill>
                <a:latin typeface="+mj-lt"/>
                <a:ea typeface="+mn-ea"/>
                <a:cs typeface="+mn-cs"/>
              </a:defRPr>
            </a:lvl1pPr>
            <a:lvl2pPr marL="457094" indent="0" algn="ctr">
              <a:buNone/>
              <a:defRPr>
                <a:solidFill>
                  <a:schemeClr val="tx1">
                    <a:tint val="75000"/>
                  </a:schemeClr>
                </a:solidFill>
              </a:defRPr>
            </a:lvl2pPr>
            <a:lvl3pPr marL="914188" indent="0" algn="ctr">
              <a:buNone/>
              <a:defRPr>
                <a:solidFill>
                  <a:schemeClr val="tx1">
                    <a:tint val="75000"/>
                  </a:schemeClr>
                </a:solidFill>
              </a:defRPr>
            </a:lvl3pPr>
            <a:lvl4pPr marL="1371282" indent="0" algn="ctr">
              <a:buNone/>
              <a:defRPr>
                <a:solidFill>
                  <a:schemeClr val="tx1">
                    <a:tint val="75000"/>
                  </a:schemeClr>
                </a:solidFill>
              </a:defRPr>
            </a:lvl4pPr>
            <a:lvl5pPr marL="1828376" indent="0" algn="ctr">
              <a:buNone/>
              <a:defRPr>
                <a:solidFill>
                  <a:schemeClr val="tx1">
                    <a:tint val="75000"/>
                  </a:schemeClr>
                </a:solidFill>
              </a:defRPr>
            </a:lvl5pPr>
            <a:lvl6pPr marL="2285470" indent="0" algn="ctr">
              <a:buNone/>
              <a:defRPr>
                <a:solidFill>
                  <a:schemeClr val="tx1">
                    <a:tint val="75000"/>
                  </a:schemeClr>
                </a:solidFill>
              </a:defRPr>
            </a:lvl6pPr>
            <a:lvl7pPr marL="2742563" indent="0" algn="ctr">
              <a:buNone/>
              <a:defRPr>
                <a:solidFill>
                  <a:schemeClr val="tx1">
                    <a:tint val="75000"/>
                  </a:schemeClr>
                </a:solidFill>
              </a:defRPr>
            </a:lvl7pPr>
            <a:lvl8pPr marL="3199657" indent="0" algn="ctr">
              <a:buNone/>
              <a:defRPr>
                <a:solidFill>
                  <a:schemeClr val="tx1">
                    <a:tint val="75000"/>
                  </a:schemeClr>
                </a:solidFill>
              </a:defRPr>
            </a:lvl8pPr>
            <a:lvl9pPr marL="3656751" indent="0" algn="ctr">
              <a:buNone/>
              <a:defRPr>
                <a:solidFill>
                  <a:schemeClr val="tx1">
                    <a:tint val="75000"/>
                  </a:schemeClr>
                </a:solidFill>
              </a:defRPr>
            </a:lvl9pPr>
          </a:lstStyle>
          <a:p>
            <a:pPr marL="0" marR="0" lvl="0" indent="0" algn="l" defTabSz="914188"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092825" y="1115080"/>
            <a:ext cx="5583104" cy="2742289"/>
          </a:xfrm>
        </p:spPr>
        <p:txBody>
          <a:bodyPr wrap="square" anchor="b">
            <a:spAutoFit/>
          </a:bodyPr>
          <a:lstStyle>
            <a:lvl1pPr marL="0" indent="0">
              <a:buNone/>
              <a:defRPr sz="6598" spc="-150">
                <a:gradFill>
                  <a:gsLst>
                    <a:gs pos="100000">
                      <a:schemeClr val="bg1"/>
                    </a:gs>
                    <a:gs pos="0">
                      <a:schemeClr val="bg1"/>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3778672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509559"/>
      </p:ext>
    </p:extLst>
  </p:cSld>
  <p:clrMapOvr>
    <a:masterClrMapping/>
  </p:clrMapOvr>
  <p:transition>
    <p:fade/>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28600"/>
            <a:ext cx="11151917" cy="747897"/>
          </a:xfrm>
        </p:spPr>
        <p:txBody>
          <a:bodyPr/>
          <a:lstStyle/>
          <a:p>
            <a:r>
              <a:rPr lang="en-US" dirty="0"/>
              <a:t>Click to edit master title style</a:t>
            </a:r>
          </a:p>
        </p:txBody>
      </p:sp>
      <p:sp>
        <p:nvSpPr>
          <p:cNvPr id="5" name="Text Placeholder 4"/>
          <p:cNvSpPr>
            <a:spLocks noGrp="1"/>
          </p:cNvSpPr>
          <p:nvPr>
            <p:ph type="body" sz="quarter" idx="10" hasCustomPrompt="1"/>
          </p:nvPr>
        </p:nvSpPr>
        <p:spPr>
          <a:xfrm>
            <a:off x="519248" y="1447799"/>
            <a:ext cx="11151917" cy="2043636"/>
          </a:xfrm>
          <a:prstGeom prst="rect">
            <a:avLst/>
          </a:prstGeom>
        </p:spPr>
        <p:txBody>
          <a:bodyPr/>
          <a:lstStyle>
            <a:lvl1pPr marL="284109" indent="-284109">
              <a:buFont typeface="Wingdings" pitchFamily="2" charset="2"/>
              <a:buChar char=""/>
              <a:defRPr sz="4000"/>
            </a:lvl1pPr>
            <a:lvl2pPr marL="517426" indent="-233318">
              <a:buFont typeface="Wingdings" pitchFamily="2" charset="2"/>
              <a:buChar char=""/>
              <a:defRPr spc="-50" baseline="0">
                <a:latin typeface="+mn-lt"/>
              </a:defRPr>
            </a:lvl2pPr>
            <a:lvl3pPr marL="741221" indent="-223795">
              <a:buFont typeface="Wingdings" pitchFamily="2" charset="2"/>
              <a:buChar char=""/>
              <a:tabLst/>
              <a:defRPr spc="-50" baseline="0">
                <a:latin typeface="+mn-lt"/>
              </a:defRPr>
            </a:lvl3pPr>
            <a:lvl4pPr marL="914225" indent="-173004">
              <a:buFont typeface="Wingdings" pitchFamily="2" charset="2"/>
              <a:buChar char=""/>
              <a:defRPr spc="-50" baseline="0">
                <a:latin typeface="+mn-lt"/>
              </a:defRPr>
            </a:lvl4pPr>
            <a:lvl5pPr marL="1087229" indent="-173004">
              <a:buFont typeface="Wingdings" pitchFamily="2" charset="2"/>
              <a:buChar char=""/>
              <a:tabLst/>
              <a:defRPr spc="-5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098910097"/>
      </p:ext>
    </p:extLst>
  </p:cSld>
  <p:clrMapOvr>
    <a:masterClrMapping/>
  </p:clrMapOvr>
  <p:transition>
    <p:fade/>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spc="-50" baseline="0">
                <a:gradFill>
                  <a:gsLst>
                    <a:gs pos="100000">
                      <a:schemeClr val="tx1"/>
                    </a:gs>
                    <a:gs pos="6000">
                      <a:schemeClr val="tx1"/>
                    </a:gs>
                  </a:gsLst>
                  <a:lin ang="5400000" scaled="0"/>
                </a:gradFill>
              </a:defRPr>
            </a:lvl2pPr>
            <a:lvl3pPr marL="231730" indent="0">
              <a:buNone/>
              <a:defRPr sz="2000" spc="-50" baseline="0">
                <a:gradFill>
                  <a:gsLst>
                    <a:gs pos="100000">
                      <a:schemeClr val="tx1"/>
                    </a:gs>
                    <a:gs pos="6000">
                      <a:schemeClr val="tx1"/>
                    </a:gs>
                  </a:gsLst>
                  <a:lin ang="5400000" scaled="0"/>
                </a:gradFill>
              </a:defRPr>
            </a:lvl3pPr>
            <a:lvl4pPr marL="457112" indent="0">
              <a:buNone/>
              <a:defRPr sz="2000" spc="-50" baseline="0">
                <a:gradFill>
                  <a:gsLst>
                    <a:gs pos="100000">
                      <a:schemeClr val="tx1"/>
                    </a:gs>
                    <a:gs pos="6000">
                      <a:schemeClr val="tx1"/>
                    </a:gs>
                  </a:gsLst>
                  <a:lin ang="5400000" scaled="0"/>
                </a:gradFill>
              </a:defRPr>
            </a:lvl4pPr>
            <a:lvl5pPr marL="693604" indent="0">
              <a:buNone/>
              <a:defRPr sz="2000" spc="-50"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536920026"/>
      </p:ext>
    </p:extLst>
  </p:cSld>
  <p:clrMapOvr>
    <a:masterClrMapping/>
  </p:clrMapOvr>
  <p:transition>
    <p:fade/>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1"/>
                    </a:gs>
                    <a:gs pos="0">
                      <a:schemeClr val="tx1"/>
                    </a:gs>
                  </a:gsLst>
                  <a:lin ang="5400000" scaled="0"/>
                </a:gradFill>
                <a:latin typeface="+mj-lt"/>
              </a:defRPr>
            </a:lvl1pPr>
            <a:lvl2pPr marL="0" indent="0">
              <a:buNone/>
              <a:defRPr sz="2000" spc="-50" baseline="0">
                <a:gradFill>
                  <a:gsLst>
                    <a:gs pos="100000">
                      <a:schemeClr val="tx1"/>
                    </a:gs>
                    <a:gs pos="0">
                      <a:schemeClr val="tx1"/>
                    </a:gs>
                  </a:gsLst>
                  <a:lin ang="5400000" scaled="0"/>
                </a:gradFill>
              </a:defRPr>
            </a:lvl2pPr>
            <a:lvl3pPr marL="231730" indent="0">
              <a:buNone/>
              <a:defRPr sz="2000" spc="-50" baseline="0">
                <a:gradFill>
                  <a:gsLst>
                    <a:gs pos="100000">
                      <a:schemeClr val="tx1"/>
                    </a:gs>
                    <a:gs pos="0">
                      <a:schemeClr val="tx1"/>
                    </a:gs>
                  </a:gsLst>
                  <a:lin ang="5400000" scaled="0"/>
                </a:gradFill>
              </a:defRPr>
            </a:lvl3pPr>
            <a:lvl4pPr marL="457112" indent="0">
              <a:buNone/>
              <a:defRPr sz="2000" spc="-50" baseline="0">
                <a:gradFill>
                  <a:gsLst>
                    <a:gs pos="100000">
                      <a:schemeClr val="tx1"/>
                    </a:gs>
                    <a:gs pos="0">
                      <a:schemeClr val="tx1"/>
                    </a:gs>
                  </a:gsLst>
                  <a:lin ang="5400000" scaled="0"/>
                </a:gradFill>
              </a:defRPr>
            </a:lvl4pPr>
            <a:lvl5pPr marL="693604" indent="0">
              <a:buNone/>
              <a:defRPr sz="2000" spc="-50"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839031511"/>
      </p:ext>
    </p:extLst>
  </p:cSld>
  <p:clrMapOvr>
    <a:masterClrMapping/>
  </p:clrMapOvr>
  <p:transition>
    <p:fade/>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3"/>
          <p:cNvSpPr>
            <a:spLocks noGrp="1"/>
          </p:cNvSpPr>
          <p:nvPr>
            <p:ph type="body" sz="quarter" idx="10" hasCustomPrompt="1"/>
          </p:nvPr>
        </p:nvSpPr>
        <p:spPr>
          <a:xfrm>
            <a:off x="520835" y="1447800"/>
            <a:ext cx="5396366" cy="2351413"/>
          </a:xfrm>
        </p:spPr>
        <p:txBody>
          <a:bodyPr>
            <a:spAutoFit/>
          </a:bodyPr>
          <a:lstStyle>
            <a:lvl1pPr marL="292044" indent="-292044">
              <a:spcBef>
                <a:spcPts val="1200"/>
              </a:spcBef>
              <a:buClr>
                <a:schemeClr val="tx1"/>
              </a:buClr>
              <a:buFont typeface="Wingdings" pitchFamily="2" charset="2"/>
              <a:buChar char=""/>
              <a:defRPr/>
            </a:lvl1pPr>
            <a:lvl2pPr marL="520600" indent="-228556">
              <a:defRPr sz="2000" spc="-50" baseline="0"/>
            </a:lvl2pPr>
            <a:lvl3pPr marL="685668" indent="-165068">
              <a:tabLst/>
              <a:defRPr sz="2000" spc="-50" baseline="0"/>
            </a:lvl3pPr>
            <a:lvl4pPr marL="863435" indent="-177766">
              <a:defRPr spc="-50" baseline="0"/>
            </a:lvl4pPr>
            <a:lvl5pPr marL="1028502" indent="-165068">
              <a:tabLst/>
              <a:defRPr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6279562" y="1447801"/>
            <a:ext cx="5396366" cy="2351413"/>
          </a:xfrm>
        </p:spPr>
        <p:txBody>
          <a:bodyPr>
            <a:spAutoFit/>
          </a:bodyPr>
          <a:lstStyle>
            <a:lvl1pPr marL="339660" indent="-339660">
              <a:spcBef>
                <a:spcPts val="1200"/>
              </a:spcBef>
              <a:buFont typeface="Wingdings" pitchFamily="2" charset="2"/>
              <a:buChar char=""/>
              <a:defRPr lang="en-US" sz="3600" kern="1200" spc="-70" baseline="0" dirty="0" smtClean="0">
                <a:gradFill>
                  <a:gsLst>
                    <a:gs pos="1250">
                      <a:schemeClr val="tx1"/>
                    </a:gs>
                    <a:gs pos="100000">
                      <a:schemeClr val="tx1"/>
                    </a:gs>
                  </a:gsLst>
                  <a:lin ang="5400000" scaled="0"/>
                </a:gradFill>
                <a:latin typeface="+mj-lt"/>
                <a:ea typeface="+mn-ea"/>
                <a:cs typeface="+mn-cs"/>
              </a:defRPr>
            </a:lvl1pPr>
            <a:lvl2pPr marL="634879" indent="-342834">
              <a:defRPr lang="en-US" sz="2000" kern="1200" spc="-50" baseline="0" dirty="0" smtClean="0">
                <a:gradFill>
                  <a:gsLst>
                    <a:gs pos="1250">
                      <a:schemeClr val="tx1"/>
                    </a:gs>
                    <a:gs pos="100000">
                      <a:schemeClr val="tx1"/>
                    </a:gs>
                  </a:gsLst>
                  <a:lin ang="5400000" scaled="0"/>
                </a:gradFill>
                <a:latin typeface="+mn-lt"/>
                <a:ea typeface="+mn-ea"/>
                <a:cs typeface="+mn-cs"/>
              </a:defRPr>
            </a:lvl2pPr>
            <a:lvl3pPr marL="863435" indent="-342834">
              <a:defRPr lang="en-US" sz="2000" kern="1200" spc="-50" baseline="0" dirty="0" smtClean="0">
                <a:gradFill>
                  <a:gsLst>
                    <a:gs pos="1250">
                      <a:schemeClr val="tx1"/>
                    </a:gs>
                    <a:gs pos="100000">
                      <a:schemeClr val="tx1"/>
                    </a:gs>
                  </a:gsLst>
                  <a:lin ang="5400000" scaled="0"/>
                </a:gradFill>
                <a:latin typeface="+mn-lt"/>
                <a:ea typeface="+mn-ea"/>
                <a:cs typeface="+mn-cs"/>
              </a:defRPr>
            </a:lvl3pPr>
            <a:lvl4pPr marL="1028502" indent="-342834">
              <a:defRPr lang="en-US" sz="2000" kern="1200" spc="-50" baseline="0" dirty="0" smtClean="0">
                <a:gradFill>
                  <a:gsLst>
                    <a:gs pos="1250">
                      <a:schemeClr val="tx1"/>
                    </a:gs>
                    <a:gs pos="100000">
                      <a:schemeClr val="tx1"/>
                    </a:gs>
                  </a:gsLst>
                  <a:lin ang="5400000" scaled="0"/>
                </a:gradFill>
                <a:latin typeface="+mn-lt"/>
                <a:ea typeface="+mn-ea"/>
                <a:cs typeface="+mn-cs"/>
              </a:defRPr>
            </a:lvl4pPr>
            <a:lvl5pPr marL="1206268" indent="-342834">
              <a:defRPr lang="en-US" sz="2000" kern="1200" spc="-50" baseline="0" dirty="0">
                <a:gradFill>
                  <a:gsLst>
                    <a:gs pos="1250">
                      <a:schemeClr val="tx1"/>
                    </a:gs>
                    <a:gs pos="100000">
                      <a:schemeClr val="tx1"/>
                    </a:gs>
                  </a:gsLst>
                  <a:lin ang="5400000" scaled="0"/>
                </a:gradFill>
                <a:latin typeface="+mn-lt"/>
                <a:ea typeface="+mn-ea"/>
                <a:cs typeface="+mn-cs"/>
              </a:defRPr>
            </a:lvl5pPr>
          </a:lstStyle>
          <a:p>
            <a:pPr marL="292044" marR="0" lvl="0" indent="-292044" algn="l" defTabSz="914188"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20600" marR="0" lvl="1" indent="-22855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668" marR="0" lvl="2"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435" marR="0" lvl="3" indent="-17776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502" marR="0" lvl="4"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5" name="Slide Number Placeholder 4"/>
          <p:cNvSpPr>
            <a:spLocks noGrp="1"/>
          </p:cNvSpPr>
          <p:nvPr>
            <p:ph type="sldNum" sz="quarter" idx="13"/>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795772298"/>
      </p:ext>
    </p:extLst>
  </p:cSld>
  <p:clrMapOvr>
    <a:masterClrMapping/>
  </p:clrMapOvr>
  <p:transition>
    <p:fade/>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spc="-50" baseline="0"/>
            </a:lvl2pPr>
            <a:lvl3pPr marL="233318" indent="0">
              <a:buNone/>
              <a:defRPr sz="2000" spc="-50" baseline="0"/>
            </a:lvl3pPr>
            <a:lvl4pPr marL="457112" indent="0">
              <a:buNone/>
              <a:defRPr sz="2000" spc="-50" baseline="0"/>
            </a:lvl4pPr>
            <a:lvl5pPr marL="693604" indent="0">
              <a:buNone/>
              <a:defRPr sz="2000"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887251682"/>
      </p:ext>
    </p:extLst>
  </p:cSld>
  <p:clrMapOvr>
    <a:masterClrMapping/>
  </p:clrMapOvr>
  <p:transition>
    <p:fade/>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
                      <a:schemeClr val="tx1"/>
                    </a:gs>
                    <a:gs pos="98000">
                      <a:schemeClr val="tx1"/>
                    </a:gs>
                  </a:gsLst>
                  <a:lin ang="5400000" scaled="0"/>
                </a:gradFill>
                <a:latin typeface="+mj-lt"/>
              </a:defRPr>
            </a:lvl1pPr>
            <a:lvl2pPr marL="0" indent="0">
              <a:buNone/>
              <a:defRPr sz="2000" spc="-50" baseline="0">
                <a:gradFill>
                  <a:gsLst>
                    <a:gs pos="1000">
                      <a:schemeClr val="tx1"/>
                    </a:gs>
                    <a:gs pos="98000">
                      <a:schemeClr val="tx1"/>
                    </a:gs>
                  </a:gsLst>
                  <a:lin ang="5400000" scaled="0"/>
                </a:gradFill>
              </a:defRPr>
            </a:lvl2pPr>
            <a:lvl3pPr marL="233318" indent="0">
              <a:buNone/>
              <a:defRPr sz="2000" spc="-50" baseline="0">
                <a:gradFill>
                  <a:gsLst>
                    <a:gs pos="1000">
                      <a:schemeClr val="tx1"/>
                    </a:gs>
                    <a:gs pos="98000">
                      <a:schemeClr val="tx1"/>
                    </a:gs>
                  </a:gsLst>
                  <a:lin ang="5400000" scaled="0"/>
                </a:gradFill>
              </a:defRPr>
            </a:lvl3pPr>
            <a:lvl4pPr marL="457112" indent="0">
              <a:buNone/>
              <a:defRPr sz="2000" spc="-50" baseline="0">
                <a:gradFill>
                  <a:gsLst>
                    <a:gs pos="1000">
                      <a:schemeClr val="tx1"/>
                    </a:gs>
                    <a:gs pos="98000">
                      <a:schemeClr val="tx1"/>
                    </a:gs>
                  </a:gsLst>
                  <a:lin ang="5400000" scaled="0"/>
                </a:gradFill>
              </a:defRPr>
            </a:lvl4pPr>
            <a:lvl5pPr marL="693604" indent="0">
              <a:buNone/>
              <a:defRPr sz="2000" spc="-50"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
                      <a:schemeClr val="tx1"/>
                    </a:gs>
                    <a:gs pos="98000">
                      <a:schemeClr val="tx1"/>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000">
                      <a:schemeClr val="tx1"/>
                    </a:gs>
                    <a:gs pos="98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942037108"/>
      </p:ext>
    </p:extLst>
  </p:cSld>
  <p:clrMapOvr>
    <a:masterClrMapping/>
  </p:clrMapOvr>
  <p:transition>
    <p:fade/>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36209084"/>
      </p:ext>
    </p:extLst>
  </p:cSld>
  <p:clrMapOvr>
    <a:masterClrMapping/>
  </p:clrMapOvr>
  <p:transition>
    <p:fade/>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156303348"/>
      </p:ext>
    </p:extLst>
  </p:cSld>
  <p:clrMapOvr>
    <a:masterClrMapping/>
  </p:clrMapOvr>
  <p:transition>
    <p:fade/>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p:cNvSpPr/>
          <p:nvPr userDrawn="1"/>
        </p:nvSpPr>
        <p:spPr bwMode="hidden">
          <a:xfrm>
            <a:off x="1" y="1155941"/>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4"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518453" y="1447800"/>
            <a:ext cx="11155093" cy="1988237"/>
          </a:xfrm>
        </p:spPr>
        <p:txBody>
          <a:bodyPr/>
          <a:lstStyle>
            <a:lvl1pPr marL="0" indent="0">
              <a:buNone/>
              <a:defRPr sz="3200">
                <a:gradFill>
                  <a:gsLst>
                    <a:gs pos="1250">
                      <a:schemeClr val="tx1"/>
                    </a:gs>
                    <a:gs pos="100000">
                      <a:schemeClr val="tx1"/>
                    </a:gs>
                  </a:gsLst>
                  <a:lin ang="5400000" scaled="0"/>
                </a:gradFill>
                <a:latin typeface="Consolas" pitchFamily="49" charset="0"/>
                <a:cs typeface="Consolas" pitchFamily="49" charset="0"/>
              </a:defRPr>
            </a:lvl1pPr>
            <a:lvl2pPr marL="339660" indent="0">
              <a:buNone/>
              <a:defRPr>
                <a:gradFill>
                  <a:gsLst>
                    <a:gs pos="1250">
                      <a:schemeClr val="tx1"/>
                    </a:gs>
                    <a:gs pos="100000">
                      <a:schemeClr val="tx1"/>
                    </a:gs>
                  </a:gsLst>
                  <a:lin ang="5400000" scaled="0"/>
                </a:gradFill>
                <a:latin typeface="Consolas" pitchFamily="49" charset="0"/>
                <a:cs typeface="Consolas" pitchFamily="49" charset="0"/>
              </a:defRPr>
            </a:lvl2pPr>
            <a:lvl3pPr marL="572978" indent="0">
              <a:buNone/>
              <a:defRPr>
                <a:gradFill>
                  <a:gsLst>
                    <a:gs pos="1250">
                      <a:schemeClr val="tx1"/>
                    </a:gs>
                    <a:gs pos="100000">
                      <a:schemeClr val="tx1"/>
                    </a:gs>
                  </a:gsLst>
                  <a:lin ang="5400000" scaled="0"/>
                </a:gradFill>
                <a:latin typeface="Consolas" pitchFamily="49" charset="0"/>
                <a:cs typeface="Consolas" pitchFamily="49" charset="0"/>
              </a:defRPr>
            </a:lvl3pPr>
            <a:lvl4pPr marL="798359" indent="0">
              <a:buNone/>
              <a:defRPr>
                <a:gradFill>
                  <a:gsLst>
                    <a:gs pos="1250">
                      <a:schemeClr val="tx1"/>
                    </a:gs>
                    <a:gs pos="100000">
                      <a:schemeClr val="tx1"/>
                    </a:gs>
                  </a:gsLst>
                  <a:lin ang="5400000" scaled="0"/>
                </a:gradFill>
                <a:latin typeface="Consolas" pitchFamily="49" charset="0"/>
                <a:cs typeface="Consolas" pitchFamily="49" charset="0"/>
              </a:defRPr>
            </a:lvl4pPr>
            <a:lvl5pPr marL="1030090"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164027"/>
      </p:ext>
    </p:extLst>
  </p:cSld>
  <p:clrMapOvr>
    <a:masterClrMapping/>
  </p:clrMapOvr>
  <p:transition>
    <p:fade/>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882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5"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834" indent="-34283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529"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225"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781"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337"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764058909"/>
      </p:ext>
    </p:extLst>
  </p:cSld>
  <p:clrMapOvr>
    <a:masterClrMapping/>
  </p:clrMapOvr>
  <p:transition>
    <p:fade/>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5"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834" indent="-34283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529"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225"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781"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337"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479391377"/>
      </p:ext>
    </p:extLst>
  </p:cSld>
  <p:clrMapOvr>
    <a:masterClrMapping/>
  </p:clrMapOvr>
  <p:transition>
    <p:fade/>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8"/>
            <a:ext cx="11151917" cy="7478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800"/>
            <a:ext cx="11151917"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11447269" y="6429375"/>
            <a:ext cx="228660" cy="124650"/>
          </a:xfrm>
          <a:prstGeom prst="rect">
            <a:avLst/>
          </a:prstGeom>
          <a:noFill/>
        </p:spPr>
        <p:txBody>
          <a:bodyPr wrap="square" lIns="0" tIns="0" rIns="0" bIns="0" rtlCol="0">
            <a:spAutoFit/>
          </a:bodyPr>
          <a:lstStyle>
            <a:lvl1pPr algn="l">
              <a:defRPr lang="en-US" sz="900" spc="-20" baseline="0" smtClean="0">
                <a:gradFill>
                  <a:gsLst>
                    <a:gs pos="0">
                      <a:schemeClr val="tx1"/>
                    </a:gs>
                    <a:gs pos="100000">
                      <a:schemeClr val="tx1"/>
                    </a:gs>
                  </a:gsLst>
                  <a:lin ang="5400000" scaled="0"/>
                </a:gradFill>
              </a:defRPr>
            </a:lvl1pPr>
          </a:lstStyle>
          <a:p>
            <a:pPr defTabSz="914367">
              <a:lnSpc>
                <a:spcPct val="90000"/>
              </a:lnSpc>
            </a:pPr>
            <a:fld id="{1BC86A1F-E589-44B2-A543-2EC98F5547A7}" type="slidenum">
              <a:rPr lang="de-DE">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503698603"/>
      </p:ext>
    </p:extLst>
  </p:cSld>
  <p:clrMapOvr>
    <a:masterClrMapping/>
  </p:clrMapOvr>
  <p:transition>
    <p:fade/>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Title Slide 4 for external audiences">
    <p:bg>
      <p:bgPr>
        <a:solidFill>
          <a:srgbClr val="0072C6"/>
        </a:solidFill>
        <a:effectLst/>
      </p:bgPr>
    </p:bg>
    <p:spTree>
      <p:nvGrpSpPr>
        <p:cNvPr id="1" name=""/>
        <p:cNvGrpSpPr/>
        <p:nvPr/>
      </p:nvGrpSpPr>
      <p:grpSpPr>
        <a:xfrm>
          <a:off x="0" y="0"/>
          <a:ext cx="0" cy="0"/>
          <a:chOff x="0" y="0"/>
          <a:chExt cx="0" cy="0"/>
        </a:xfrm>
      </p:grpSpPr>
      <p:sp>
        <p:nvSpPr>
          <p:cNvPr id="20" name="Rectangle 19"/>
          <p:cNvSpPr/>
          <p:nvPr userDrawn="1"/>
        </p:nvSpPr>
        <p:spPr bwMode="gray">
          <a:xfrm>
            <a:off x="269245" y="2084172"/>
            <a:ext cx="7171398" cy="4482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875"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3"/>
            <a:ext cx="7172955"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3" y="3880391"/>
            <a:ext cx="7172955" cy="1699713"/>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a:p>
            <a:pPr lvl="0"/>
            <a:r>
              <a:rPr lang="en-US" dirty="0"/>
              <a:t>Title</a:t>
            </a:r>
          </a:p>
          <a:p>
            <a:pPr lvl="0"/>
            <a:r>
              <a:rPr lang="en-US" dirty="0"/>
              <a:t>OEM</a:t>
            </a:r>
          </a:p>
        </p:txBody>
      </p:sp>
      <p:grpSp>
        <p:nvGrpSpPr>
          <p:cNvPr id="12" name="Group 11"/>
          <p:cNvGrpSpPr/>
          <p:nvPr userDrawn="1"/>
        </p:nvGrpSpPr>
        <p:grpSpPr>
          <a:xfrm>
            <a:off x="9567341" y="-1"/>
            <a:ext cx="2624659" cy="5486400"/>
            <a:chOff x="6402831" y="-793687"/>
            <a:chExt cx="3430041" cy="7168901"/>
          </a:xfrm>
        </p:grpSpPr>
        <p:pic>
          <p:nvPicPr>
            <p:cNvPr id="14" name="Picture 2" descr="C:\Users\ADI\Pictures\People_images\MSC12_Marissa_002.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402832" y="998538"/>
              <a:ext cx="3430038"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DI\Pictures\People_images\MSC12_Jackie_001.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402831" y="-793687"/>
              <a:ext cx="3430039"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ADI\Pictures\People_images\MSC12_Arthur_001.jpg"/>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402831" y="2790764"/>
              <a:ext cx="3430041"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I\Pictures\People_images\WIN12_Anthony_07.jp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6402831" y="4582989"/>
              <a:ext cx="3430041" cy="17922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descr="C:\Users\ADI\Pictures\People_images\Picture1a.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9567352" y="5486399"/>
            <a:ext cx="262465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bwMode="invGray">
          <a:xfrm>
            <a:off x="448591" y="452465"/>
            <a:ext cx="1613505" cy="345685"/>
          </a:xfrm>
          <a:prstGeom prst="rect">
            <a:avLst/>
          </a:prstGeom>
        </p:spPr>
      </p:pic>
    </p:spTree>
    <p:extLst>
      <p:ext uri="{BB962C8B-B14F-4D97-AF65-F5344CB8AC3E}">
        <p14:creationId xmlns:p14="http://schemas.microsoft.com/office/powerpoint/2010/main" val="14267711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Title Master">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 y="1016"/>
            <a:ext cx="12192000" cy="6858000"/>
          </a:xfrm>
          <a:prstGeom prst="rect">
            <a:avLst/>
          </a:prstGeom>
        </p:spPr>
      </p:pic>
      <p:sp>
        <p:nvSpPr>
          <p:cNvPr id="7" name="VCT_Marker_ID_7" hidden="1"/>
          <p:cNvSpPr/>
          <p:nvPr userDrawn="1">
            <p:custDataLst>
              <p:tags r:id="rId1"/>
            </p:custDataLst>
          </p:nvPr>
        </p:nvSpPr>
        <p:spPr>
          <a:xfrm>
            <a:off x="1693334" y="127000"/>
            <a:ext cx="169333" cy="12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44" name="VCT_Backup_ID_44" hidden="1"/>
          <p:cNvSpPr txBox="1"/>
          <p:nvPr userDrawn="1">
            <p:custDataLst>
              <p:tags r:id="rId2"/>
            </p:custDataLst>
          </p:nvPr>
        </p:nvSpPr>
        <p:spPr bwMode="auto">
          <a:xfrm>
            <a:off x="432003" y="1738801"/>
            <a:ext cx="11328199" cy="1470025"/>
          </a:xfrm>
          <a:prstGeom prst="rect">
            <a:avLst/>
          </a:prstGeom>
          <a:noFill/>
          <a:ln w="0">
            <a:noFill/>
          </a:ln>
        </p:spPr>
        <p:txBody>
          <a:bodyPr vert="horz" wrap="square" lIns="0" tIns="0" rIns="0" bIns="0" rtlCol="0" anchor="b" anchorCtr="0">
            <a:noAutofit/>
          </a:bodyPr>
          <a:lstStyle/>
          <a:p>
            <a:pPr marL="0" marR="0" lvl="0" indent="0" algn="l" defTabSz="1219170" rtl="0" eaLnBrk="1" fontAlgn="auto" latinLnBrk="0" hangingPunct="1">
              <a:lnSpc>
                <a:spcPct val="100000"/>
              </a:lnSpc>
              <a:spcBef>
                <a:spcPct val="0"/>
              </a:spcBef>
              <a:spcAft>
                <a:spcPct val="0"/>
              </a:spcAft>
              <a:buClrTx/>
              <a:buSzTx/>
              <a:buFontTx/>
              <a:buNone/>
              <a:tabLst>
                <a:tab pos="4902077" algn="l"/>
              </a:tabLst>
              <a:defRPr/>
            </a:pPr>
            <a:r>
              <a:rPr lang="en-GB" sz="5867" b="0" i="0" u="none" baseline="0" dirty="0">
                <a:solidFill>
                  <a:srgbClr val="FFFFFF"/>
                </a:solidFill>
                <a:latin typeface="Arial"/>
              </a:rPr>
              <a:t>Titelmasterformat </a:t>
            </a:r>
            <a:r>
              <a:rPr lang="en-GB" sz="5867" b="0" i="0" u="none" baseline="0" dirty="0" err="1">
                <a:solidFill>
                  <a:srgbClr val="FFFFFF"/>
                </a:solidFill>
                <a:latin typeface="Arial"/>
              </a:rPr>
              <a:t>durch</a:t>
            </a:r>
            <a:r>
              <a:rPr lang="en-GB" sz="5867" b="0" i="0" u="none" baseline="0" dirty="0">
                <a:solidFill>
                  <a:srgbClr val="FFFFFF"/>
                </a:solidFill>
                <a:latin typeface="Arial"/>
              </a:rPr>
              <a:t> </a:t>
            </a:r>
            <a:r>
              <a:rPr lang="en-GB" sz="5867" b="0" i="0" u="none" baseline="0" dirty="0" err="1">
                <a:solidFill>
                  <a:srgbClr val="FFFFFF"/>
                </a:solidFill>
                <a:latin typeface="Arial"/>
              </a:rPr>
              <a:t>Klicken</a:t>
            </a:r>
            <a:r>
              <a:rPr lang="en-GB" sz="5867" b="0" i="0" u="none" baseline="0" dirty="0">
                <a:solidFill>
                  <a:srgbClr val="FFFFFF"/>
                </a:solidFill>
                <a:latin typeface="Arial"/>
              </a:rPr>
              <a:t> </a:t>
            </a:r>
            <a:r>
              <a:rPr lang="en-GB" sz="5867" b="0" i="0" u="none" baseline="0" dirty="0" err="1">
                <a:solidFill>
                  <a:srgbClr val="FFFFFF"/>
                </a:solidFill>
                <a:latin typeface="Arial"/>
              </a:rPr>
              <a:t>bearbeiten</a:t>
            </a:r>
            <a:endParaRPr lang="en-GB" sz="5867" b="0" i="0" u="none" baseline="0" dirty="0">
              <a:solidFill>
                <a:srgbClr val="FFFFFF"/>
              </a:solidFill>
              <a:latin typeface="Arial"/>
            </a:endParaRPr>
          </a:p>
        </p:txBody>
      </p:sp>
      <p:sp>
        <p:nvSpPr>
          <p:cNvPr id="45" name="VCT_Backup_ID_45" hidden="1"/>
          <p:cNvSpPr txBox="1"/>
          <p:nvPr userDrawn="1">
            <p:custDataLst>
              <p:tags r:id="rId3"/>
            </p:custDataLst>
          </p:nvPr>
        </p:nvSpPr>
        <p:spPr bwMode="auto">
          <a:xfrm>
            <a:off x="432000" y="4579201"/>
            <a:ext cx="11328201" cy="1785599"/>
          </a:xfrm>
          <a:prstGeom prst="rect">
            <a:avLst/>
          </a:prstGeom>
          <a:noFill/>
          <a:ln w="0">
            <a:noFill/>
          </a:ln>
        </p:spPr>
        <p:txBody>
          <a:bodyPr vert="horz" wrap="square" lIns="0" tIns="0" rIns="0" bIns="0" rtlCol="0" anchor="t" anchorCtr="0">
            <a:noAutofit/>
          </a:bodyPr>
          <a:lstStyle/>
          <a:p>
            <a:pPr marL="0" lvl="0" indent="0" algn="l" defTabSz="609585" rtl="0" eaLnBrk="1" latinLnBrk="0" hangingPunct="1">
              <a:lnSpc>
                <a:spcPct val="100000"/>
              </a:lnSpc>
              <a:spcBef>
                <a:spcPct val="0"/>
              </a:spcBef>
              <a:spcAft>
                <a:spcPct val="0"/>
              </a:spcAft>
              <a:buNone/>
            </a:pPr>
            <a:r>
              <a:rPr lang="de-DE" sz="3200" b="0" i="0" u="none" baseline="0">
                <a:solidFill>
                  <a:srgbClr val="000000"/>
                </a:solidFill>
                <a:latin typeface="Arial"/>
              </a:rPr>
              <a:t>Formatvorlage des Untertitelmasters durch Klicken bearbeiten</a:t>
            </a:r>
            <a:endParaRPr lang="en-GB" sz="3200" b="0" i="0" u="none" baseline="0">
              <a:solidFill>
                <a:srgbClr val="000000"/>
              </a:solidFill>
              <a:latin typeface="Arial"/>
            </a:endParaRPr>
          </a:p>
        </p:txBody>
      </p:sp>
      <p:sp>
        <p:nvSpPr>
          <p:cNvPr id="48" name="Title 47"/>
          <p:cNvSpPr>
            <a:spLocks noGrp="1"/>
          </p:cNvSpPr>
          <p:nvPr>
            <p:ph type="title"/>
          </p:nvPr>
        </p:nvSpPr>
        <p:spPr bwMode="gray">
          <a:xfrm>
            <a:off x="815267" y="548600"/>
            <a:ext cx="3552493" cy="1824253"/>
          </a:xfrm>
          <a:noFill/>
          <a:ln w="9525">
            <a:noFill/>
            <a:miter lim="800000"/>
            <a:headEnd/>
            <a:tailEnd/>
          </a:ln>
          <a:effectLst/>
        </p:spPr>
        <p:txBody>
          <a:bodyPr vert="horz" wrap="square" lIns="0" tIns="0" rIns="0" bIns="0" numCol="1" anchor="t" anchorCtr="0" compatLnSpc="1">
            <a:prstTxWarp prst="textNoShape">
              <a:avLst/>
            </a:prstTxWarp>
          </a:bodyPr>
          <a:lstStyle>
            <a:lvl1pPr algn="l" defTabSz="1219170" rtl="0" eaLnBrk="1" fontAlgn="base" latinLnBrk="0" hangingPunct="1">
              <a:spcBef>
                <a:spcPct val="0"/>
              </a:spcBef>
              <a:spcAft>
                <a:spcPct val="0"/>
              </a:spcAft>
              <a:buNone/>
              <a:tabLst>
                <a:tab pos="4902077" algn="l"/>
              </a:tabLst>
              <a:defRPr kumimoji="1" lang="en-US" altLang="ja-JP" sz="3733" kern="1200" noProof="0" smtClean="0">
                <a:solidFill>
                  <a:schemeClr val="bg1"/>
                </a:solidFill>
                <a:latin typeface="Fujitsu Sans"/>
                <a:ea typeface="+mj-ea"/>
                <a:cs typeface="Fujitsu Sans"/>
              </a:defRPr>
            </a:lvl1pPr>
          </a:lstStyle>
          <a:p>
            <a:r>
              <a:rPr lang="de-DE" noProof="0" dirty="0"/>
              <a:t>Mastertitelformat bearbeiten</a:t>
            </a:r>
            <a:endParaRPr lang="en-US" noProof="0" dirty="0"/>
          </a:p>
        </p:txBody>
      </p:sp>
      <p:sp>
        <p:nvSpPr>
          <p:cNvPr id="59" name="Subtitle 2"/>
          <p:cNvSpPr>
            <a:spLocks noGrp="1"/>
          </p:cNvSpPr>
          <p:nvPr>
            <p:ph type="subTitle" idx="1"/>
          </p:nvPr>
        </p:nvSpPr>
        <p:spPr bwMode="gray">
          <a:xfrm>
            <a:off x="815267" y="3236974"/>
            <a:ext cx="3658772" cy="96013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indent="0" algn="l" defTabSz="609585" rtl="0" eaLnBrk="1" fontAlgn="base" latinLnBrk="0" hangingPunct="1">
              <a:lnSpc>
                <a:spcPct val="110000"/>
              </a:lnSpc>
              <a:spcBef>
                <a:spcPts val="667"/>
              </a:spcBef>
              <a:spcAft>
                <a:spcPts val="267"/>
              </a:spcAft>
              <a:buClr>
                <a:srgbClr val="A30B1A"/>
              </a:buClr>
              <a:buFont typeface="Wingdings" pitchFamily="2" charset="2"/>
              <a:buNone/>
              <a:defRPr kumimoji="1" lang="en-US" altLang="ja-JP" sz="2133" b="0" kern="1200" noProof="0" dirty="0" smtClean="0">
                <a:solidFill>
                  <a:schemeClr val="bg1"/>
                </a:solidFill>
                <a:latin typeface="Fujitsu Sans"/>
                <a:ea typeface="+mn-ea"/>
                <a:cs typeface="Fujitsu Sans"/>
              </a:defRPr>
            </a:lvl1pPr>
            <a:lvl2pPr marL="0" indent="0" algn="l">
              <a:spcBef>
                <a:spcPts val="0"/>
              </a:spcBef>
              <a:spcAft>
                <a:spcPts val="0"/>
              </a:spcAft>
              <a:buNone/>
              <a:defRPr sz="3200">
                <a:solidFill>
                  <a:schemeClr val="tx1"/>
                </a:solidFill>
              </a:defRPr>
            </a:lvl2pPr>
            <a:lvl3pPr marL="0" indent="0" algn="l">
              <a:spcBef>
                <a:spcPts val="0"/>
              </a:spcBef>
              <a:spcAft>
                <a:spcPts val="0"/>
              </a:spcAft>
              <a:buNone/>
              <a:defRPr sz="3200">
                <a:solidFill>
                  <a:schemeClr val="tx1"/>
                </a:solidFill>
              </a:defRPr>
            </a:lvl3pPr>
            <a:lvl4pPr marL="0" indent="0" algn="l">
              <a:spcBef>
                <a:spcPts val="0"/>
              </a:spcBef>
              <a:spcAft>
                <a:spcPts val="0"/>
              </a:spcAft>
              <a:buNone/>
              <a:defRPr sz="3200">
                <a:solidFill>
                  <a:schemeClr val="tx1"/>
                </a:solidFill>
              </a:defRPr>
            </a:lvl4pPr>
            <a:lvl5pPr marL="0" indent="0" algn="l">
              <a:spcBef>
                <a:spcPts val="0"/>
              </a:spcBef>
              <a:spcAft>
                <a:spcPts val="0"/>
              </a:spcAft>
              <a:buNone/>
              <a:defRPr sz="3200">
                <a:solidFill>
                  <a:schemeClr val="tx1"/>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noProof="0" dirty="0"/>
              <a:t>Master-Untertitelformat bearbeiten</a:t>
            </a:r>
            <a:endParaRPr lang="en-US" noProof="0" dirty="0"/>
          </a:p>
        </p:txBody>
      </p:sp>
      <p:pic>
        <p:nvPicPr>
          <p:cNvPr id="1026" name="Picture 2" descr="Fujitsu_Logo_white"/>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0218913" y="324054"/>
            <a:ext cx="1670400" cy="834905"/>
          </a:xfrm>
          <a:prstGeom prst="rect">
            <a:avLst/>
          </a:prstGeom>
          <a:noFill/>
        </p:spPr>
      </p:pic>
    </p:spTree>
    <p:extLst>
      <p:ext uri="{BB962C8B-B14F-4D97-AF65-F5344CB8AC3E}">
        <p14:creationId xmlns:p14="http://schemas.microsoft.com/office/powerpoint/2010/main" val="134103833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Intermediate Cover">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p:cNvSpPr>
            <a:spLocks noGrp="1"/>
          </p:cNvSpPr>
          <p:nvPr>
            <p:ph type="title"/>
          </p:nvPr>
        </p:nvSpPr>
        <p:spPr bwMode="gray">
          <a:xfrm>
            <a:off x="336000" y="96000"/>
            <a:ext cx="10080000" cy="10272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1219170" rtl="0" eaLnBrk="1" fontAlgn="base" latinLnBrk="0" hangingPunct="1">
              <a:spcBef>
                <a:spcPct val="0"/>
              </a:spcBef>
              <a:spcAft>
                <a:spcPct val="0"/>
              </a:spcAft>
              <a:buNone/>
              <a:tabLst>
                <a:tab pos="4902077" algn="l"/>
              </a:tabLst>
              <a:defRPr kumimoji="1" lang="en-US" altLang="ja-JP" sz="3733" kern="1200" noProof="0" dirty="0" err="1" smtClean="0">
                <a:solidFill>
                  <a:schemeClr val="bg1"/>
                </a:solidFill>
                <a:latin typeface="Fujitsu Sans"/>
                <a:ea typeface="+mj-ea"/>
                <a:cs typeface="Fujitsu Sans"/>
              </a:defRPr>
            </a:lvl1pPr>
          </a:lstStyle>
          <a:p>
            <a:r>
              <a:rPr lang="de-DE" noProof="0" dirty="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218913" y="324054"/>
            <a:ext cx="1670400" cy="635503"/>
          </a:xfrm>
          <a:prstGeom prst="rect">
            <a:avLst/>
          </a:prstGeom>
          <a:noFill/>
        </p:spPr>
      </p:pic>
    </p:spTree>
    <p:extLst>
      <p:ext uri="{BB962C8B-B14F-4D97-AF65-F5344CB8AC3E}">
        <p14:creationId xmlns:p14="http://schemas.microsoft.com/office/powerpoint/2010/main" val="333119589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1_Intermediate Cover">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p:cNvSpPr>
            <a:spLocks noGrp="1"/>
          </p:cNvSpPr>
          <p:nvPr>
            <p:ph type="title"/>
          </p:nvPr>
        </p:nvSpPr>
        <p:spPr bwMode="gray">
          <a:xfrm>
            <a:off x="336000" y="96000"/>
            <a:ext cx="10080000" cy="10272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1219170" rtl="0" eaLnBrk="1" fontAlgn="base" latinLnBrk="0" hangingPunct="1">
              <a:spcBef>
                <a:spcPct val="0"/>
              </a:spcBef>
              <a:spcAft>
                <a:spcPct val="0"/>
              </a:spcAft>
              <a:buNone/>
              <a:tabLst>
                <a:tab pos="4902077" algn="l"/>
              </a:tabLst>
              <a:defRPr kumimoji="1" lang="en-US" altLang="ja-JP" sz="3733" kern="1200" noProof="0" dirty="0" err="1" smtClean="0">
                <a:solidFill>
                  <a:schemeClr val="bg1"/>
                </a:solidFill>
                <a:latin typeface="Fujitsu Sans"/>
                <a:ea typeface="+mj-ea"/>
                <a:cs typeface="Fujitsu Sans"/>
              </a:defRPr>
            </a:lvl1pPr>
          </a:lstStyle>
          <a:p>
            <a:r>
              <a:rPr lang="de-DE" noProof="0" dirty="0"/>
              <a:t>Mastertitelformat bearbeiten</a:t>
            </a:r>
            <a:endParaRPr lang="en-US" noProof="0" dirty="0"/>
          </a:p>
        </p:txBody>
      </p:sp>
      <p:pic>
        <p:nvPicPr>
          <p:cNvPr id="4"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218913" y="324054"/>
            <a:ext cx="1670400" cy="635503"/>
          </a:xfrm>
          <a:prstGeom prst="rect">
            <a:avLst/>
          </a:prstGeom>
          <a:noFill/>
        </p:spPr>
      </p:pic>
    </p:spTree>
    <p:extLst>
      <p:ext uri="{BB962C8B-B14F-4D97-AF65-F5344CB8AC3E}">
        <p14:creationId xmlns:p14="http://schemas.microsoft.com/office/powerpoint/2010/main" val="390133874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Intermediate Cover">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p:cNvSpPr>
            <a:spLocks noGrp="1"/>
          </p:cNvSpPr>
          <p:nvPr>
            <p:ph type="title"/>
          </p:nvPr>
        </p:nvSpPr>
        <p:spPr bwMode="gray">
          <a:xfrm>
            <a:off x="336000" y="96000"/>
            <a:ext cx="10080000" cy="10272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1219170" rtl="0" eaLnBrk="1" fontAlgn="base" latinLnBrk="0" hangingPunct="1">
              <a:spcBef>
                <a:spcPct val="0"/>
              </a:spcBef>
              <a:spcAft>
                <a:spcPct val="0"/>
              </a:spcAft>
              <a:buNone/>
              <a:tabLst>
                <a:tab pos="4902077" algn="l"/>
              </a:tabLst>
              <a:defRPr kumimoji="1" lang="en-US" altLang="ja-JP" sz="3733" kern="1200" noProof="0" dirty="0" err="1" smtClean="0">
                <a:solidFill>
                  <a:schemeClr val="bg1"/>
                </a:solidFill>
                <a:latin typeface="Fujitsu Sans"/>
                <a:ea typeface="+mj-ea"/>
                <a:cs typeface="Fujitsu Sans"/>
              </a:defRPr>
            </a:lvl1pPr>
          </a:lstStyle>
          <a:p>
            <a:r>
              <a:rPr lang="de-DE" noProof="0" dirty="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218913" y="324054"/>
            <a:ext cx="1670400" cy="635503"/>
          </a:xfrm>
          <a:prstGeom prst="rect">
            <a:avLst/>
          </a:prstGeom>
          <a:noFill/>
        </p:spPr>
      </p:pic>
    </p:spTree>
    <p:extLst>
      <p:ext uri="{BB962C8B-B14F-4D97-AF65-F5344CB8AC3E}">
        <p14:creationId xmlns:p14="http://schemas.microsoft.com/office/powerpoint/2010/main" val="315039310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3_Intermediate Cover">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p:cNvSpPr>
            <a:spLocks noGrp="1"/>
          </p:cNvSpPr>
          <p:nvPr>
            <p:ph type="title"/>
          </p:nvPr>
        </p:nvSpPr>
        <p:spPr bwMode="gray">
          <a:xfrm>
            <a:off x="336000" y="96000"/>
            <a:ext cx="10080000" cy="10272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1219170" rtl="0" eaLnBrk="1" fontAlgn="base" latinLnBrk="0" hangingPunct="1">
              <a:spcBef>
                <a:spcPct val="0"/>
              </a:spcBef>
              <a:spcAft>
                <a:spcPct val="0"/>
              </a:spcAft>
              <a:buNone/>
              <a:tabLst>
                <a:tab pos="4902077" algn="l"/>
              </a:tabLst>
              <a:defRPr kumimoji="1" lang="en-US" altLang="ja-JP" sz="3733" kern="1200" noProof="0" dirty="0" err="1" smtClean="0">
                <a:solidFill>
                  <a:schemeClr val="bg1"/>
                </a:solidFill>
                <a:latin typeface="Fujitsu Sans"/>
                <a:ea typeface="+mj-ea"/>
                <a:cs typeface="Fujitsu Sans"/>
              </a:defRPr>
            </a:lvl1pPr>
          </a:lstStyle>
          <a:p>
            <a:r>
              <a:rPr lang="de-DE" noProof="0" dirty="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218913" y="324054"/>
            <a:ext cx="1670400" cy="635503"/>
          </a:xfrm>
          <a:prstGeom prst="rect">
            <a:avLst/>
          </a:prstGeom>
          <a:noFill/>
        </p:spPr>
      </p:pic>
    </p:spTree>
    <p:extLst>
      <p:ext uri="{BB962C8B-B14F-4D97-AF65-F5344CB8AC3E}">
        <p14:creationId xmlns:p14="http://schemas.microsoft.com/office/powerpoint/2010/main" val="209054171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4_Intermediate Cover">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p:cNvSpPr>
            <a:spLocks noGrp="1"/>
          </p:cNvSpPr>
          <p:nvPr>
            <p:ph type="title"/>
          </p:nvPr>
        </p:nvSpPr>
        <p:spPr bwMode="gray">
          <a:xfrm>
            <a:off x="336000" y="96000"/>
            <a:ext cx="10080000" cy="10272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1219170" rtl="0" eaLnBrk="1" fontAlgn="base" latinLnBrk="0" hangingPunct="1">
              <a:spcBef>
                <a:spcPct val="0"/>
              </a:spcBef>
              <a:spcAft>
                <a:spcPct val="0"/>
              </a:spcAft>
              <a:buNone/>
              <a:tabLst>
                <a:tab pos="4902077" algn="l"/>
              </a:tabLst>
              <a:defRPr kumimoji="1" lang="en-US" altLang="ja-JP" sz="3733" kern="1200" noProof="0" dirty="0" err="1" smtClean="0">
                <a:solidFill>
                  <a:schemeClr val="bg1"/>
                </a:solidFill>
                <a:latin typeface="Fujitsu Sans"/>
                <a:ea typeface="+mj-ea"/>
                <a:cs typeface="Fujitsu Sans"/>
              </a:defRPr>
            </a:lvl1pPr>
          </a:lstStyle>
          <a:p>
            <a:r>
              <a:rPr lang="de-DE" noProof="0" dirty="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218913" y="324054"/>
            <a:ext cx="1670400" cy="635503"/>
          </a:xfrm>
          <a:prstGeom prst="rect">
            <a:avLst/>
          </a:prstGeom>
          <a:noFill/>
        </p:spPr>
      </p:pic>
    </p:spTree>
    <p:extLst>
      <p:ext uri="{BB962C8B-B14F-4D97-AF65-F5344CB8AC3E}">
        <p14:creationId xmlns:p14="http://schemas.microsoft.com/office/powerpoint/2010/main" val="95096686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6_Intermediate Cover">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p:cNvSpPr>
            <a:spLocks noGrp="1"/>
          </p:cNvSpPr>
          <p:nvPr>
            <p:ph type="title"/>
          </p:nvPr>
        </p:nvSpPr>
        <p:spPr bwMode="gray">
          <a:xfrm>
            <a:off x="336000" y="96000"/>
            <a:ext cx="10080000" cy="10272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1219170" rtl="0" eaLnBrk="1" fontAlgn="base" latinLnBrk="0" hangingPunct="1">
              <a:spcBef>
                <a:spcPct val="0"/>
              </a:spcBef>
              <a:spcAft>
                <a:spcPct val="0"/>
              </a:spcAft>
              <a:buNone/>
              <a:tabLst>
                <a:tab pos="4902077" algn="l"/>
              </a:tabLst>
              <a:defRPr kumimoji="1" lang="en-US" altLang="ja-JP" sz="3733" kern="1200" noProof="0" dirty="0" err="1" smtClean="0">
                <a:solidFill>
                  <a:schemeClr val="bg1"/>
                </a:solidFill>
                <a:latin typeface="Fujitsu Sans"/>
                <a:ea typeface="+mj-ea"/>
                <a:cs typeface="Fujitsu Sans"/>
              </a:defRPr>
            </a:lvl1pPr>
          </a:lstStyle>
          <a:p>
            <a:r>
              <a:rPr lang="de-DE" noProof="0" dirty="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218913" y="324054"/>
            <a:ext cx="1670400" cy="635503"/>
          </a:xfrm>
          <a:prstGeom prst="rect">
            <a:avLst/>
          </a:prstGeom>
          <a:noFill/>
        </p:spPr>
      </p:pic>
    </p:spTree>
    <p:extLst>
      <p:ext uri="{BB962C8B-B14F-4D97-AF65-F5344CB8AC3E}">
        <p14:creationId xmlns:p14="http://schemas.microsoft.com/office/powerpoint/2010/main" val="526961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8"/>
            <a:ext cx="11151917" cy="7478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800"/>
            <a:ext cx="11151917"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11447269" y="6429375"/>
            <a:ext cx="228660" cy="124650"/>
          </a:xfrm>
          <a:prstGeom prst="rect">
            <a:avLst/>
          </a:prstGeom>
          <a:noFill/>
        </p:spPr>
        <p:txBody>
          <a:bodyPr wrap="square" lIns="0" tIns="0" rIns="0" bIns="0" rtlCol="0">
            <a:spAutoFit/>
          </a:bodyPr>
          <a:lstStyle>
            <a:lvl1pPr algn="l">
              <a:defRPr lang="en-US" sz="900" spc="-20" baseline="0" smtClean="0">
                <a:gradFill>
                  <a:gsLst>
                    <a:gs pos="0">
                      <a:schemeClr val="tx1"/>
                    </a:gs>
                    <a:gs pos="100000">
                      <a:schemeClr val="tx1"/>
                    </a:gs>
                  </a:gsLst>
                  <a:lin ang="5400000" scaled="0"/>
                </a:gradFill>
              </a:defRPr>
            </a:lvl1p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704784090"/>
      </p:ext>
    </p:extLst>
  </p:cSld>
  <p:clrMapOvr>
    <a:masterClrMapping/>
  </p:clrMapOvr>
  <p:transition>
    <p:fade/>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5_Intermediate Cover">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p:cNvSpPr>
            <a:spLocks noGrp="1"/>
          </p:cNvSpPr>
          <p:nvPr>
            <p:ph type="title"/>
          </p:nvPr>
        </p:nvSpPr>
        <p:spPr bwMode="gray">
          <a:xfrm>
            <a:off x="336000" y="96000"/>
            <a:ext cx="10080000" cy="10272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1219170" rtl="0" eaLnBrk="1" fontAlgn="base" latinLnBrk="0" hangingPunct="1">
              <a:spcBef>
                <a:spcPct val="0"/>
              </a:spcBef>
              <a:spcAft>
                <a:spcPct val="0"/>
              </a:spcAft>
              <a:buNone/>
              <a:tabLst>
                <a:tab pos="4902077" algn="l"/>
              </a:tabLst>
              <a:defRPr kumimoji="1" lang="en-US" altLang="ja-JP" sz="3733" kern="1200" noProof="0" dirty="0" err="1" smtClean="0">
                <a:solidFill>
                  <a:schemeClr val="bg1"/>
                </a:solidFill>
                <a:latin typeface="Fujitsu Sans"/>
                <a:ea typeface="+mj-ea"/>
                <a:cs typeface="Fujitsu Sans"/>
              </a:defRPr>
            </a:lvl1pPr>
          </a:lstStyle>
          <a:p>
            <a:r>
              <a:rPr lang="de-DE" noProof="0" dirty="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218913" y="324054"/>
            <a:ext cx="1670400" cy="635503"/>
          </a:xfrm>
          <a:prstGeom prst="rect">
            <a:avLst/>
          </a:prstGeom>
          <a:noFill/>
        </p:spPr>
      </p:pic>
    </p:spTree>
    <p:extLst>
      <p:ext uri="{BB962C8B-B14F-4D97-AF65-F5344CB8AC3E}">
        <p14:creationId xmlns:p14="http://schemas.microsoft.com/office/powerpoint/2010/main" val="384406988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7_Intermediate Cover">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p:cNvSpPr>
            <a:spLocks noGrp="1"/>
          </p:cNvSpPr>
          <p:nvPr>
            <p:ph type="title"/>
          </p:nvPr>
        </p:nvSpPr>
        <p:spPr bwMode="gray">
          <a:xfrm>
            <a:off x="336000" y="96000"/>
            <a:ext cx="10080000" cy="1027200"/>
          </a:xfrm>
          <a:noFill/>
          <a:ln w="9525">
            <a:noFill/>
            <a:miter lim="800000"/>
            <a:headEnd/>
            <a:tailEnd/>
          </a:ln>
          <a:effectLst/>
        </p:spPr>
        <p:txBody>
          <a:bodyPr vert="horz" wrap="square" lIns="0" tIns="0" rIns="0" bIns="0" numCol="1" anchor="ctr" anchorCtr="0" compatLnSpc="1">
            <a:prstTxWarp prst="textNoShape">
              <a:avLst/>
            </a:prstTxWarp>
          </a:bodyPr>
          <a:lstStyle>
            <a:lvl1pPr algn="l" defTabSz="1219170" rtl="0" eaLnBrk="1" fontAlgn="base" latinLnBrk="0" hangingPunct="1">
              <a:spcBef>
                <a:spcPct val="0"/>
              </a:spcBef>
              <a:spcAft>
                <a:spcPct val="0"/>
              </a:spcAft>
              <a:buNone/>
              <a:tabLst>
                <a:tab pos="4902077" algn="l"/>
              </a:tabLst>
              <a:defRPr kumimoji="1" lang="en-US" altLang="ja-JP" sz="3733" kern="1200" noProof="0" dirty="0" err="1" smtClean="0">
                <a:solidFill>
                  <a:schemeClr val="bg1"/>
                </a:solidFill>
                <a:latin typeface="Fujitsu Sans"/>
                <a:ea typeface="+mj-ea"/>
                <a:cs typeface="Fujitsu Sans"/>
              </a:defRPr>
            </a:lvl1pPr>
          </a:lstStyle>
          <a:p>
            <a:r>
              <a:rPr lang="de-DE" noProof="0" dirty="0"/>
              <a:t>Mastertitelformat bearbeiten</a:t>
            </a:r>
            <a:endParaRPr lang="en-US" noProof="0" dirty="0"/>
          </a:p>
        </p:txBody>
      </p:sp>
      <p:pic>
        <p:nvPicPr>
          <p:cNvPr id="7" name="Picture 2" descr="Fujitsu_Logo_white"/>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218913" y="324054"/>
            <a:ext cx="1670400" cy="635503"/>
          </a:xfrm>
          <a:prstGeom prst="rect">
            <a:avLst/>
          </a:prstGeom>
          <a:noFill/>
        </p:spPr>
      </p:pic>
    </p:spTree>
    <p:extLst>
      <p:ext uri="{BB962C8B-B14F-4D97-AF65-F5344CB8AC3E}">
        <p14:creationId xmlns:p14="http://schemas.microsoft.com/office/powerpoint/2010/main" val="4009639025"/>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334434" y="1316567"/>
            <a:ext cx="11523133" cy="5088467"/>
          </a:xfrm>
        </p:spPr>
        <p:txBody>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Tree>
    <p:extLst>
      <p:ext uri="{BB962C8B-B14F-4D97-AF65-F5344CB8AC3E}">
        <p14:creationId xmlns:p14="http://schemas.microsoft.com/office/powerpoint/2010/main" val="103369088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2"/>
          <p:cNvSpPr>
            <a:spLocks noGrp="1"/>
          </p:cNvSpPr>
          <p:nvPr>
            <p:ph type="body" sz="quarter" idx="15"/>
          </p:nvPr>
        </p:nvSpPr>
        <p:spPr bwMode="gray">
          <a:xfrm>
            <a:off x="334433" y="1316566"/>
            <a:ext cx="5569545" cy="5088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6" name="Text Placeholder 12"/>
          <p:cNvSpPr>
            <a:spLocks noGrp="1"/>
          </p:cNvSpPr>
          <p:nvPr>
            <p:ph type="body" sz="quarter" idx="16"/>
          </p:nvPr>
        </p:nvSpPr>
        <p:spPr bwMode="gray">
          <a:xfrm>
            <a:off x="6192012" y="1316567"/>
            <a:ext cx="5665555" cy="508846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354888147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Text Placeholder 9"/>
          <p:cNvSpPr>
            <a:spLocks noGrp="1"/>
          </p:cNvSpPr>
          <p:nvPr>
            <p:ph type="body" sz="quarter" idx="18"/>
          </p:nvPr>
        </p:nvSpPr>
        <p:spPr bwMode="gray">
          <a:xfrm>
            <a:off x="334433" y="1316036"/>
            <a:ext cx="3649332" cy="5088465"/>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6" name="Text Placeholder 9"/>
          <p:cNvSpPr>
            <a:spLocks noGrp="1"/>
          </p:cNvSpPr>
          <p:nvPr>
            <p:ph type="body" sz="quarter" idx="19"/>
          </p:nvPr>
        </p:nvSpPr>
        <p:spPr bwMode="gray">
          <a:xfrm>
            <a:off x="4271797" y="1316090"/>
            <a:ext cx="3744416" cy="508895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8" name="Text Placeholder 9"/>
          <p:cNvSpPr>
            <a:spLocks noGrp="1"/>
          </p:cNvSpPr>
          <p:nvPr>
            <p:ph type="body" sz="quarter" idx="20"/>
          </p:nvPr>
        </p:nvSpPr>
        <p:spPr bwMode="gray">
          <a:xfrm>
            <a:off x="8304247" y="1316568"/>
            <a:ext cx="3553320" cy="5088465"/>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392268679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Tree>
    <p:extLst>
      <p:ext uri="{BB962C8B-B14F-4D97-AF65-F5344CB8AC3E}">
        <p14:creationId xmlns:p14="http://schemas.microsoft.com/office/powerpoint/2010/main" val="13117981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334433" y="1411817"/>
            <a:ext cx="11523135" cy="4993216"/>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3344213554"/>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6288022" y="1411817"/>
            <a:ext cx="5569545" cy="4993216"/>
          </a:xfrm>
          <a:prstGeom prst="round1Rect">
            <a:avLst>
              <a:gd name="adj" fmla="val 10174"/>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334433" y="1411817"/>
            <a:ext cx="5569545" cy="4993216"/>
          </a:xfrm>
          <a:prstGeom prst="rect">
            <a:avLst/>
          </a:prstGeom>
          <a:noFill/>
          <a:ln>
            <a:noFill/>
          </a:ln>
        </p:spPr>
        <p:txBody>
          <a:bodyPr/>
          <a:lstStyle/>
          <a:p>
            <a:r>
              <a:rPr lang="de-DE" noProof="0"/>
              <a:t>Bild auf Platzhalter ziehen oder durch Klicken auf Symbol hinzufügen</a:t>
            </a:r>
            <a:endParaRPr lang="en-US" noProof="0"/>
          </a:p>
        </p:txBody>
      </p:sp>
    </p:spTree>
    <p:extLst>
      <p:ext uri="{BB962C8B-B14F-4D97-AF65-F5344CB8AC3E}">
        <p14:creationId xmlns:p14="http://schemas.microsoft.com/office/powerpoint/2010/main" val="47155157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6288022" y="1411817"/>
            <a:ext cx="5569545" cy="4993216"/>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6"/>
          </p:nvPr>
        </p:nvSpPr>
        <p:spPr bwMode="gray">
          <a:xfrm>
            <a:off x="334433" y="1316567"/>
            <a:ext cx="5569545" cy="508846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3187497737"/>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334433" y="1411817"/>
            <a:ext cx="5569545" cy="4993216"/>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6"/>
          </p:nvPr>
        </p:nvSpPr>
        <p:spPr bwMode="gray">
          <a:xfrm>
            <a:off x="6192012" y="1316567"/>
            <a:ext cx="5665555" cy="508846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26802139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60045" y="6149922"/>
            <a:ext cx="1383369" cy="296380"/>
          </a:xfrm>
          <a:prstGeom prst="rect">
            <a:avLst/>
          </a:prstGeom>
        </p:spPr>
      </p:pic>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3081020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8304246" y="1411817"/>
            <a:ext cx="3553321" cy="4993216"/>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334433" y="1316567"/>
            <a:ext cx="7681780" cy="508846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8879685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34433" y="1411817"/>
            <a:ext cx="3553323" cy="4993216"/>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7"/>
          </p:nvPr>
        </p:nvSpPr>
        <p:spPr bwMode="gray">
          <a:xfrm>
            <a:off x="4175787" y="1316568"/>
            <a:ext cx="7681780" cy="5088465"/>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900124774"/>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4176186" y="1411817"/>
            <a:ext cx="7681381" cy="4993217"/>
          </a:xfrm>
          <a:prstGeom prst="round1Rect">
            <a:avLst>
              <a:gd name="adj" fmla="val 10174"/>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34434" y="1316568"/>
            <a:ext cx="3553885" cy="5088465"/>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369251053"/>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34433" y="1411817"/>
            <a:ext cx="7681384" cy="4993217"/>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8303684" y="1316568"/>
            <a:ext cx="3553883" cy="5088465"/>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33058432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Text top – Picture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334434" y="4005080"/>
            <a:ext cx="11523132" cy="2399953"/>
          </a:xfrm>
          <a:prstGeom prst="rect">
            <a:avLst/>
          </a:prstGeom>
        </p:spPr>
        <p:txBody>
          <a:bodyPr/>
          <a:lstStyle/>
          <a:p>
            <a:r>
              <a:rPr lang="de-DE" noProof="0"/>
              <a:t>Bild auf Platzhalter ziehen oder durch Klicken auf Symbol hinzufügen</a:t>
            </a:r>
            <a:endParaRPr lang="en-US" noProof="0"/>
          </a:p>
        </p:txBody>
      </p:sp>
      <p:sp>
        <p:nvSpPr>
          <p:cNvPr id="11" name="Text Placeholder 9"/>
          <p:cNvSpPr>
            <a:spLocks noGrp="1"/>
          </p:cNvSpPr>
          <p:nvPr>
            <p:ph type="body" sz="quarter" idx="19"/>
          </p:nvPr>
        </p:nvSpPr>
        <p:spPr bwMode="gray">
          <a:xfrm>
            <a:off x="334434" y="1316568"/>
            <a:ext cx="11523133" cy="2496485"/>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32185924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334434" y="1411816"/>
            <a:ext cx="11523135" cy="2401237"/>
          </a:xfrm>
          <a:prstGeom prst="round1Rect">
            <a:avLst>
              <a:gd name="adj" fmla="val 21156"/>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Text Placeholder 9"/>
          <p:cNvSpPr>
            <a:spLocks noGrp="1"/>
          </p:cNvSpPr>
          <p:nvPr>
            <p:ph type="body" sz="quarter" idx="19"/>
          </p:nvPr>
        </p:nvSpPr>
        <p:spPr bwMode="gray">
          <a:xfrm>
            <a:off x="334434" y="4005080"/>
            <a:ext cx="11523133" cy="239995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66867416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Subheadline + Text 1 column">
    <p:spTree>
      <p:nvGrpSpPr>
        <p:cNvPr id="1" name=""/>
        <p:cNvGrpSpPr/>
        <p:nvPr/>
      </p:nvGrpSpPr>
      <p:grpSpPr>
        <a:xfrm>
          <a:off x="0" y="0"/>
          <a:ext cx="0" cy="0"/>
          <a:chOff x="0" y="0"/>
          <a:chExt cx="0" cy="0"/>
        </a:xfrm>
      </p:grpSpPr>
      <p:sp>
        <p:nvSpPr>
          <p:cNvPr id="13" name="Titel 12"/>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7"/>
          <p:cNvSpPr>
            <a:spLocks noGrp="1"/>
          </p:cNvSpPr>
          <p:nvPr>
            <p:ph type="body" sz="quarter" idx="15"/>
          </p:nvPr>
        </p:nvSpPr>
        <p:spPr bwMode="gray">
          <a:xfrm>
            <a:off x="334435" y="2085236"/>
            <a:ext cx="11523133"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6" hasCustomPrompt="1"/>
          </p:nvPr>
        </p:nvSpPr>
        <p:spPr bwMode="gray">
          <a:xfrm>
            <a:off x="334435" y="1316356"/>
            <a:ext cx="11523132"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3540978940"/>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Subheadline + Text 2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5" name="Text Placeholder 10"/>
          <p:cNvSpPr>
            <a:spLocks noGrp="1"/>
          </p:cNvSpPr>
          <p:nvPr>
            <p:ph type="body" sz="quarter" idx="16"/>
          </p:nvPr>
        </p:nvSpPr>
        <p:spPr bwMode="gray">
          <a:xfrm>
            <a:off x="334433" y="2085238"/>
            <a:ext cx="5569545"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6" name="Text Placeholder 10"/>
          <p:cNvSpPr>
            <a:spLocks noGrp="1"/>
          </p:cNvSpPr>
          <p:nvPr>
            <p:ph type="body" sz="quarter" idx="17"/>
          </p:nvPr>
        </p:nvSpPr>
        <p:spPr bwMode="gray">
          <a:xfrm>
            <a:off x="6192012" y="2085238"/>
            <a:ext cx="5665555"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8"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12006178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Subheadline + Text 3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8" name="Text Placeholder 9"/>
          <p:cNvSpPr>
            <a:spLocks noGrp="1"/>
          </p:cNvSpPr>
          <p:nvPr>
            <p:ph type="body" sz="quarter" idx="19"/>
          </p:nvPr>
        </p:nvSpPr>
        <p:spPr bwMode="gray">
          <a:xfrm>
            <a:off x="334434" y="2085238"/>
            <a:ext cx="3649332"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9" name="Text Placeholder 9"/>
          <p:cNvSpPr>
            <a:spLocks noGrp="1"/>
          </p:cNvSpPr>
          <p:nvPr>
            <p:ph type="body" sz="quarter" idx="20"/>
          </p:nvPr>
        </p:nvSpPr>
        <p:spPr bwMode="gray">
          <a:xfrm>
            <a:off x="4271797" y="2085238"/>
            <a:ext cx="3744416"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20" name="Text Placeholder 9"/>
          <p:cNvSpPr>
            <a:spLocks noGrp="1"/>
          </p:cNvSpPr>
          <p:nvPr>
            <p:ph type="body" sz="quarter" idx="21"/>
          </p:nvPr>
        </p:nvSpPr>
        <p:spPr bwMode="gray">
          <a:xfrm>
            <a:off x="8304246" y="2085238"/>
            <a:ext cx="3553321" cy="4319797"/>
          </a:xfrm>
        </p:spPr>
        <p:txBody>
          <a:bodyPr/>
          <a:lstStyle>
            <a:lvl5pPr>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7" name="Textplatzhalter 14"/>
          <p:cNvSpPr>
            <a:spLocks noGrp="1"/>
          </p:cNvSpPr>
          <p:nvPr>
            <p:ph type="body" sz="quarter" idx="16"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412920857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Subheadline + Titl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4" name="Textplatzhalter 14"/>
          <p:cNvSpPr>
            <a:spLocks noGrp="1"/>
          </p:cNvSpPr>
          <p:nvPr>
            <p:ph type="body" sz="quarter" idx="16" hasCustomPrompt="1"/>
          </p:nvPr>
        </p:nvSpPr>
        <p:spPr bwMode="gray">
          <a:xfrm>
            <a:off x="334434" y="131672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435526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3561508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Subheadline + 1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334434" y="2181248"/>
            <a:ext cx="11523133" cy="4223787"/>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5" name="Textplatzhalter 14"/>
          <p:cNvSpPr>
            <a:spLocks noGrp="1"/>
          </p:cNvSpPr>
          <p:nvPr>
            <p:ph type="body" sz="quarter" idx="16"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215577036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Subheadline + 2 Picture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1" name="Picture Placeholder 10"/>
          <p:cNvSpPr>
            <a:spLocks noGrp="1"/>
          </p:cNvSpPr>
          <p:nvPr>
            <p:ph type="pic" sz="quarter" idx="13"/>
            <p:custDataLst>
              <p:tags r:id="rId1"/>
            </p:custDataLst>
          </p:nvPr>
        </p:nvSpPr>
        <p:spPr bwMode="gray">
          <a:xfrm>
            <a:off x="6288022" y="2181248"/>
            <a:ext cx="5569545" cy="4223787"/>
          </a:xfrm>
          <a:prstGeom prst="round1Rect">
            <a:avLst>
              <a:gd name="adj" fmla="val 12027"/>
            </a:avLst>
          </a:prstGeom>
          <a:noFill/>
          <a:ln>
            <a:noFill/>
          </a:ln>
        </p:spPr>
        <p:txBody>
          <a:bodyPr/>
          <a:lstStyle/>
          <a:p>
            <a:r>
              <a:rPr lang="de-DE" noProof="0"/>
              <a:t>Bild auf Platzhalter ziehen oder durch Klicken auf Symbol hinzufügen</a:t>
            </a:r>
            <a:endParaRPr lang="en-US" noProof="0"/>
          </a:p>
        </p:txBody>
      </p:sp>
      <p:sp>
        <p:nvSpPr>
          <p:cNvPr id="10" name="Picture Placeholder 10"/>
          <p:cNvSpPr>
            <a:spLocks noGrp="1"/>
          </p:cNvSpPr>
          <p:nvPr>
            <p:ph type="pic" sz="quarter" idx="16"/>
            <p:custDataLst>
              <p:tags r:id="rId2"/>
            </p:custDataLst>
          </p:nvPr>
        </p:nvSpPr>
        <p:spPr bwMode="gray">
          <a:xfrm>
            <a:off x="334433" y="2181248"/>
            <a:ext cx="5569547" cy="4223787"/>
          </a:xfrm>
          <a:prstGeom prst="rect">
            <a:avLst/>
          </a:prstGeom>
          <a:noFill/>
          <a:ln>
            <a:noFill/>
          </a:ln>
        </p:spPr>
        <p:txBody>
          <a:bodyPr/>
          <a:lstStyle/>
          <a:p>
            <a:r>
              <a:rPr lang="de-DE" noProof="0"/>
              <a:t>Bild auf Platzhalter ziehen oder durch Klicken auf Symbol hinzufügen</a:t>
            </a:r>
            <a:endParaRPr lang="en-US" noProof="0"/>
          </a:p>
        </p:txBody>
      </p:sp>
      <p:sp>
        <p:nvSpPr>
          <p:cNvPr id="6" name="Textplatzhalter 14"/>
          <p:cNvSpPr>
            <a:spLocks noGrp="1"/>
          </p:cNvSpPr>
          <p:nvPr>
            <p:ph type="body" sz="quarter" idx="17"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2814380536"/>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Subheadline + Text left – Picture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6288022" y="2181248"/>
            <a:ext cx="5569545" cy="4223787"/>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1" name="Text Placeholder 8"/>
          <p:cNvSpPr>
            <a:spLocks noGrp="1"/>
          </p:cNvSpPr>
          <p:nvPr>
            <p:ph type="body" sz="quarter" idx="17"/>
          </p:nvPr>
        </p:nvSpPr>
        <p:spPr bwMode="gray">
          <a:xfrm>
            <a:off x="334433" y="2085238"/>
            <a:ext cx="5569545"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6"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329271989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Subheadline + Picture left –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4" name="Bildplatzhalter 12"/>
          <p:cNvSpPr>
            <a:spLocks noGrp="1"/>
          </p:cNvSpPr>
          <p:nvPr>
            <p:ph type="pic" sz="quarter" idx="14"/>
            <p:custDataLst>
              <p:tags r:id="rId1"/>
            </p:custDataLst>
          </p:nvPr>
        </p:nvSpPr>
        <p:spPr bwMode="gray">
          <a:xfrm>
            <a:off x="334433" y="2181248"/>
            <a:ext cx="5569545" cy="4223787"/>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7"/>
          </p:nvPr>
        </p:nvSpPr>
        <p:spPr bwMode="gray">
          <a:xfrm>
            <a:off x="6192011" y="2085238"/>
            <a:ext cx="5665556"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6"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310842908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Subheadline + Text left 2/3 – Picture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8304246" y="2181248"/>
            <a:ext cx="3553321" cy="4223787"/>
          </a:xfrm>
          <a:prstGeom prst="round1Rect">
            <a:avLst>
              <a:gd name="adj" fmla="val 14296"/>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34433" y="2085238"/>
            <a:ext cx="7681780"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9"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225830549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Subheadline + Picture left 1/3 – Text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34434" y="2181248"/>
            <a:ext cx="3553321" cy="4223787"/>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4175787" y="2085238"/>
            <a:ext cx="7681780"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9"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3920670928"/>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Subheadline + Text left 1/3 – Picture right 2/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4176186" y="2181248"/>
            <a:ext cx="7681381" cy="4223787"/>
          </a:xfrm>
          <a:prstGeom prst="round1Rect">
            <a:avLst>
              <a:gd name="adj" fmla="val 12027"/>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334434" y="2085238"/>
            <a:ext cx="3553885"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9"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3492890149"/>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Subheadline + Picture left 2/3 – Text right 1/3">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6"/>
            <p:custDataLst>
              <p:tags r:id="rId1"/>
            </p:custDataLst>
          </p:nvPr>
        </p:nvSpPr>
        <p:spPr bwMode="gray">
          <a:xfrm>
            <a:off x="334433" y="2181248"/>
            <a:ext cx="7681384" cy="4223787"/>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8"/>
          </p:nvPr>
        </p:nvSpPr>
        <p:spPr bwMode="gray">
          <a:xfrm>
            <a:off x="8303684" y="2085238"/>
            <a:ext cx="3553883" cy="431979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9" hasCustomPrompt="1"/>
          </p:nvPr>
        </p:nvSpPr>
        <p:spPr bwMode="gray">
          <a:xfrm>
            <a:off x="334434" y="1316358"/>
            <a:ext cx="11523133"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13233218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Subheadline + Text top – Picture bottom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6" name="Bildplatzhalter 14"/>
          <p:cNvSpPr>
            <a:spLocks noGrp="1"/>
          </p:cNvSpPr>
          <p:nvPr>
            <p:ph type="pic" sz="quarter" idx="18"/>
          </p:nvPr>
        </p:nvSpPr>
        <p:spPr bwMode="gray">
          <a:xfrm>
            <a:off x="334435" y="4389135"/>
            <a:ext cx="11523133" cy="2015899"/>
          </a:xfrm>
          <a:prstGeom prst="rect">
            <a:avLst/>
          </a:prstGeom>
        </p:spPr>
        <p:txBody>
          <a:bodyPr/>
          <a:lstStyle/>
          <a:p>
            <a:r>
              <a:rPr lang="de-DE" noProof="0"/>
              <a:t>Bild auf Platzhalter ziehen oder durch Klicken auf Symbol hinzufügen</a:t>
            </a:r>
            <a:endParaRPr lang="en-US" noProof="0"/>
          </a:p>
        </p:txBody>
      </p:sp>
      <p:sp>
        <p:nvSpPr>
          <p:cNvPr id="10" name="Text Placeholder 8"/>
          <p:cNvSpPr>
            <a:spLocks noGrp="1"/>
          </p:cNvSpPr>
          <p:nvPr>
            <p:ph type="body" sz="quarter" idx="19"/>
          </p:nvPr>
        </p:nvSpPr>
        <p:spPr bwMode="gray">
          <a:xfrm>
            <a:off x="334437" y="2085236"/>
            <a:ext cx="11523131" cy="211187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6" hasCustomPrompt="1"/>
          </p:nvPr>
        </p:nvSpPr>
        <p:spPr bwMode="gray">
          <a:xfrm>
            <a:off x="334436" y="1316358"/>
            <a:ext cx="11523131"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3020443494"/>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Subheadline + Picture top – Text bottom">
    <p:spTree>
      <p:nvGrpSpPr>
        <p:cNvPr id="1" name=""/>
        <p:cNvGrpSpPr/>
        <p:nvPr/>
      </p:nvGrpSpPr>
      <p:grpSpPr>
        <a:xfrm>
          <a:off x="0" y="0"/>
          <a:ext cx="0" cy="0"/>
          <a:chOff x="0" y="0"/>
          <a:chExt cx="0" cy="0"/>
        </a:xfrm>
      </p:grpSpPr>
      <p:sp>
        <p:nvSpPr>
          <p:cNvPr id="16" name="Bildplatzhalter 14"/>
          <p:cNvSpPr>
            <a:spLocks noGrp="1"/>
          </p:cNvSpPr>
          <p:nvPr>
            <p:ph type="pic" sz="quarter" idx="18"/>
            <p:custDataLst>
              <p:tags r:id="rId1"/>
            </p:custDataLst>
          </p:nvPr>
        </p:nvSpPr>
        <p:spPr bwMode="gray">
          <a:xfrm>
            <a:off x="334439" y="2181247"/>
            <a:ext cx="11523128" cy="2015861"/>
          </a:xfrm>
          <a:prstGeom prst="round1Rect">
            <a:avLst>
              <a:gd name="adj" fmla="val 25200"/>
            </a:avLst>
          </a:prstGeom>
        </p:spPr>
        <p:txBody>
          <a:bodyPr/>
          <a:lstStyle/>
          <a:p>
            <a:r>
              <a:rPr lang="de-DE" noProof="0"/>
              <a:t>Bild auf Platzhalter ziehen oder durch Klicken auf Symbol hinzufügen</a:t>
            </a:r>
            <a:endParaRPr lang="en-US" noProof="0"/>
          </a:p>
        </p:txBody>
      </p:sp>
      <p:sp>
        <p:nvSpPr>
          <p:cNvPr id="2" name="Titel 1"/>
          <p:cNvSpPr>
            <a:spLocks noGrp="1"/>
          </p:cNvSpPr>
          <p:nvPr>
            <p:ph type="title"/>
          </p:nvPr>
        </p:nvSpPr>
        <p:spPr bwMode="gray"/>
        <p:txBody>
          <a:bodyPr/>
          <a:lstStyle>
            <a:lvl1pPr algn="l">
              <a:defRPr/>
            </a:lvl1pPr>
          </a:lstStyle>
          <a:p>
            <a:r>
              <a:rPr lang="de-DE" noProof="0"/>
              <a:t>Mastertitelformat bearbeiten</a:t>
            </a:r>
            <a:endParaRPr lang="en-US" noProof="0"/>
          </a:p>
        </p:txBody>
      </p:sp>
      <p:sp>
        <p:nvSpPr>
          <p:cNvPr id="10" name="Text Placeholder 8"/>
          <p:cNvSpPr>
            <a:spLocks noGrp="1"/>
          </p:cNvSpPr>
          <p:nvPr>
            <p:ph type="body" sz="quarter" idx="19"/>
          </p:nvPr>
        </p:nvSpPr>
        <p:spPr bwMode="gray">
          <a:xfrm>
            <a:off x="334439" y="4389135"/>
            <a:ext cx="11523128" cy="2015899"/>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platzhalter 14"/>
          <p:cNvSpPr>
            <a:spLocks noGrp="1"/>
          </p:cNvSpPr>
          <p:nvPr>
            <p:ph type="body" sz="quarter" idx="16" hasCustomPrompt="1"/>
          </p:nvPr>
        </p:nvSpPr>
        <p:spPr bwMode="gray">
          <a:xfrm>
            <a:off x="334437" y="1316358"/>
            <a:ext cx="11523128" cy="768085"/>
          </a:xfrm>
          <a:prstGeom prst="rect">
            <a:avLst/>
          </a:prstGeom>
        </p:spPr>
        <p:txBody>
          <a:bodyPr/>
          <a:lstStyle>
            <a:lvl1pPr marL="0" indent="0">
              <a:spcBef>
                <a:spcPts val="0"/>
              </a:spcBef>
              <a:spcAft>
                <a:spcPts val="0"/>
              </a:spcAft>
              <a:buFont typeface="Arial" pitchFamily="34" charset="0"/>
              <a:buNone/>
              <a:defRPr sz="2667" b="1"/>
            </a:lvl1pPr>
            <a:lvl2pPr marL="0" indent="0">
              <a:spcAft>
                <a:spcPts val="0"/>
              </a:spcAft>
              <a:buNone/>
              <a:defRPr sz="2667" b="1"/>
            </a:lvl2pPr>
            <a:lvl3pPr marL="0" indent="0">
              <a:spcBef>
                <a:spcPts val="0"/>
              </a:spcBef>
              <a:spcAft>
                <a:spcPts val="0"/>
              </a:spcAft>
              <a:buNone/>
              <a:defRPr sz="2667" b="1"/>
            </a:lvl3pPr>
            <a:lvl4pPr marL="0" indent="0">
              <a:spcBef>
                <a:spcPts val="0"/>
              </a:spcBef>
              <a:spcAft>
                <a:spcPts val="0"/>
              </a:spcAft>
              <a:buNone/>
              <a:defRPr sz="2667" b="1"/>
            </a:lvl4pPr>
            <a:lvl5pPr marL="0" indent="0">
              <a:spcBef>
                <a:spcPts val="0"/>
              </a:spcBef>
              <a:spcAft>
                <a:spcPts val="0"/>
              </a:spcAft>
              <a:buNone/>
              <a:defRPr sz="2667" b="1"/>
            </a:lvl5pPr>
          </a:lstStyle>
          <a:p>
            <a:pPr lvl="0"/>
            <a:r>
              <a:rPr lang="en-US" noProof="0"/>
              <a:t>Subheadline</a:t>
            </a:r>
          </a:p>
        </p:txBody>
      </p:sp>
    </p:spTree>
    <p:extLst>
      <p:ext uri="{BB962C8B-B14F-4D97-AF65-F5344CB8AC3E}">
        <p14:creationId xmlns:p14="http://schemas.microsoft.com/office/powerpoint/2010/main" val="248946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720195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78326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86807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Closing page">
    <p:spTree>
      <p:nvGrpSpPr>
        <p:cNvPr id="1" name=""/>
        <p:cNvGrpSpPr/>
        <p:nvPr/>
      </p:nvGrpSpPr>
      <p:grpSpPr>
        <a:xfrm>
          <a:off x="0" y="0"/>
          <a:ext cx="0" cy="0"/>
          <a:chOff x="0" y="0"/>
          <a:chExt cx="0" cy="0"/>
        </a:xfrm>
      </p:grpSpPr>
      <p:sp>
        <p:nvSpPr>
          <p:cNvPr id="7" name="Rectangle 5"/>
          <p:cNvSpPr>
            <a:spLocks noChangeArrowheads="1"/>
          </p:cNvSpPr>
          <p:nvPr/>
        </p:nvSpPr>
        <p:spPr bwMode="gray">
          <a:xfrm>
            <a:off x="0" y="0"/>
            <a:ext cx="12192000" cy="6858000"/>
          </a:xfrm>
          <a:prstGeom prst="rect">
            <a:avLst/>
          </a:prstGeom>
          <a:solidFill>
            <a:srgbClr val="FFFFFF"/>
          </a:solidFill>
          <a:ln w="9525" algn="ctr">
            <a:noFill/>
            <a:miter lim="800000"/>
            <a:headEnd/>
            <a:tailEnd/>
          </a:ln>
          <a:effectLst/>
        </p:spPr>
        <p:txBody>
          <a:bodyPr wrap="none" anchor="ctr"/>
          <a:lstStyle/>
          <a:p>
            <a:endParaRPr lang="en-US" sz="2400" noProof="0"/>
          </a:p>
        </p:txBody>
      </p:sp>
      <p:pic>
        <p:nvPicPr>
          <p:cNvPr id="41" name="Picture 2" descr="Fujitsu_Logo"/>
          <p:cNvPicPr>
            <a:picLocks noChangeAspect="1" noChangeArrowheads="1"/>
          </p:cNvPicPr>
          <p:nvPr userDrawn="1"/>
        </p:nvPicPr>
        <p:blipFill>
          <a:blip r:embed="rId2" cstate="print"/>
          <a:srcRect/>
          <a:stretch>
            <a:fillRect/>
          </a:stretch>
        </p:blipFill>
        <p:spPr bwMode="auto">
          <a:xfrm>
            <a:off x="3274014" y="1809600"/>
            <a:ext cx="5602679" cy="2800352"/>
          </a:xfrm>
          <a:prstGeom prst="rect">
            <a:avLst/>
          </a:prstGeom>
          <a:noFill/>
        </p:spPr>
      </p:pic>
    </p:spTree>
    <p:extLst>
      <p:ext uri="{BB962C8B-B14F-4D97-AF65-F5344CB8AC3E}">
        <p14:creationId xmlns:p14="http://schemas.microsoft.com/office/powerpoint/2010/main" val="1001839892"/>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14" y="4309989"/>
            <a:ext cx="12188887" cy="2551127"/>
          </a:xfrm>
          <a:prstGeom prst="rect">
            <a:avLst/>
          </a:prstGeom>
          <a:solidFill>
            <a:srgbClr val="4DA0E2"/>
          </a:solidFill>
          <a:ln>
            <a:noFill/>
          </a:ln>
        </p:spPr>
        <p:txBody>
          <a:bodyPr vert="horz" wrap="square" lIns="89630" tIns="44814" rIns="89630" bIns="44814" numCol="1" anchor="t" anchorCtr="0" compatLnSpc="1">
            <a:prstTxWarp prst="textNoShape">
              <a:avLst/>
            </a:prstTxWarp>
          </a:bodyPr>
          <a:lstStyle/>
          <a:p>
            <a:endParaRPr lang="en-US" sz="1765"/>
          </a:p>
        </p:txBody>
      </p:sp>
      <p:sp>
        <p:nvSpPr>
          <p:cNvPr id="10" name="Rectangle 7"/>
          <p:cNvSpPr>
            <a:spLocks noChangeArrowheads="1"/>
          </p:cNvSpPr>
          <p:nvPr userDrawn="1"/>
        </p:nvSpPr>
        <p:spPr bwMode="auto">
          <a:xfrm>
            <a:off x="2" y="5729528"/>
            <a:ext cx="12188888" cy="1131586"/>
          </a:xfrm>
          <a:prstGeom prst="rect">
            <a:avLst/>
          </a:prstGeom>
          <a:solidFill>
            <a:srgbClr val="00188F"/>
          </a:solidFill>
          <a:ln>
            <a:noFill/>
          </a:ln>
          <a:extLst/>
        </p:spPr>
        <p:txBody>
          <a:bodyPr vert="horz" wrap="square" lIns="89630" tIns="44814" rIns="89630" bIns="44814" numCol="1" anchor="t" anchorCtr="0" compatLnSpc="1">
            <a:prstTxWarp prst="textNoShape">
              <a:avLst/>
            </a:prstTxWarp>
          </a:bodyPr>
          <a:lstStyle/>
          <a:p>
            <a:endParaRPr lang="en-US" sz="1765"/>
          </a:p>
        </p:txBody>
      </p:sp>
      <p:sp>
        <p:nvSpPr>
          <p:cNvPr id="11" name="Rectangle 8"/>
          <p:cNvSpPr>
            <a:spLocks noChangeArrowheads="1"/>
          </p:cNvSpPr>
          <p:nvPr userDrawn="1"/>
        </p:nvSpPr>
        <p:spPr bwMode="auto">
          <a:xfrm>
            <a:off x="3114" y="3343393"/>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13" name="Rectangle 12"/>
          <p:cNvSpPr/>
          <p:nvPr userDrawn="1"/>
        </p:nvSpPr>
        <p:spPr bwMode="white">
          <a:xfrm>
            <a:off x="0" y="-312"/>
            <a:ext cx="12191377" cy="685862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a:t>Presentation title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tretch>
            <a:fillRect/>
          </a:stretch>
        </p:blipFill>
        <p:spPr bwMode="black">
          <a:xfrm>
            <a:off x="449322" y="6061767"/>
            <a:ext cx="1522404" cy="326167"/>
          </a:xfrm>
          <a:prstGeom prst="rect">
            <a:avLst/>
          </a:prstGeom>
        </p:spPr>
      </p:pic>
      <p:sp>
        <p:nvSpPr>
          <p:cNvPr id="8" name="Rectangle 6"/>
          <p:cNvSpPr>
            <a:spLocks noChangeArrowheads="1"/>
          </p:cNvSpPr>
          <p:nvPr userDrawn="1"/>
        </p:nvSpPr>
        <p:spPr bwMode="auto">
          <a:xfrm>
            <a:off x="3114" y="4309989"/>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4346563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7170265" cy="3407696"/>
          </a:xfrm>
          <a:noFill/>
        </p:spPr>
        <p:txBody>
          <a:bodyPr tIns="91440" bIns="91440" anchor="t" anchorCtr="0"/>
          <a:lstStyle>
            <a:lvl1pPr>
              <a:defRPr sz="7056" spc="-98" baseline="0">
                <a:gradFill>
                  <a:gsLst>
                    <a:gs pos="75912">
                      <a:schemeClr val="tx1"/>
                    </a:gs>
                    <a:gs pos="34307">
                      <a:schemeClr val="tx1"/>
                    </a:gs>
                    <a:gs pos="43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4594053"/>
            <a:ext cx="7171399" cy="1793881"/>
          </a:xfrm>
          <a:noFill/>
        </p:spPr>
        <p:txBody>
          <a:bodyPr lIns="182880" tIns="146304" rIns="182880" bIns="146304">
            <a:noAutofit/>
          </a:bodyPr>
          <a:lstStyle>
            <a:lvl1pPr marL="0" indent="0">
              <a:spcBef>
                <a:spcPts val="0"/>
              </a:spcBef>
              <a:buNone/>
              <a:defRPr sz="3528" spc="0" baseline="0">
                <a:gradFill>
                  <a:gsLst>
                    <a:gs pos="75912">
                      <a:schemeClr val="tx1"/>
                    </a:gs>
                    <a:gs pos="34307">
                      <a:schemeClr val="tx1"/>
                    </a:gs>
                    <a:gs pos="43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50763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8907673"/>
      </p:ext>
    </p:extLst>
  </p:cSld>
  <p:clrMapOvr>
    <a:masterClrMapping/>
  </p:clrMapOvr>
  <p:transition>
    <p:fade/>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preserve="1" userDrawn="1">
  <p:cSld name="1_Section Title Accent Color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75279856"/>
      </p:ext>
    </p:extLst>
  </p:cSld>
  <p:clrMapOvr>
    <a:masterClrMapping/>
  </p:clrMapOvr>
  <p:transition>
    <p:fade/>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49217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824054"/>
      </p:ext>
    </p:extLst>
  </p:cSld>
  <p:clrMapOvr>
    <a:masterClrMapping/>
  </p:clrMapOvr>
  <p:transition>
    <p:fade/>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4362129"/>
      </p:ext>
    </p:extLst>
  </p:cSld>
  <p:clrMapOvr>
    <a:masterClrMapping/>
  </p:clrMapOvr>
  <p:transition>
    <p:fade/>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260121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432204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654782"/>
      </p:ext>
    </p:extLst>
  </p:cSld>
  <p:clrMapOvr>
    <a:masterClrMapping/>
  </p:clrMapOvr>
  <p:transition>
    <p:fade/>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userDrawn="1">
  <p:cSld name="Bangalore titl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725571"/>
            <a:ext cx="5826698" cy="1972400"/>
          </a:xfrm>
          <a:noFill/>
        </p:spPr>
        <p:txBody>
          <a:bodyPr lIns="146304" tIns="91440" rIns="146304" bIns="91440" anchor="t" anchorCtr="0"/>
          <a:lstStyle>
            <a:lvl1pPr>
              <a:defRPr sz="5293"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3608309"/>
            <a:ext cx="4751001" cy="990031"/>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a:t>Speaker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585" y="6112612"/>
            <a:ext cx="1075699" cy="205873"/>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5698" y="1366954"/>
            <a:ext cx="7231699" cy="3599141"/>
          </a:xfrm>
          <a:prstGeom prst="rect">
            <a:avLst/>
          </a:prstGeom>
        </p:spPr>
      </p:pic>
    </p:spTree>
    <p:extLst>
      <p:ext uri="{BB962C8B-B14F-4D97-AF65-F5344CB8AC3E}">
        <p14:creationId xmlns:p14="http://schemas.microsoft.com/office/powerpoint/2010/main" val="1101770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2187971"/>
          </a:xfrm>
        </p:spPr>
        <p:txBody>
          <a:bodyPr>
            <a:spAutoFit/>
          </a:bodyPr>
          <a:lstStyle>
            <a:lvl1pPr>
              <a:defRPr sz="392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45032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GRAY">
    <p:bg>
      <p:bgPr>
        <a:solidFill>
          <a:srgbClr val="505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978094"/>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192" y="6087890"/>
            <a:ext cx="1427788" cy="304828"/>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bwMode="white">
          <a:xfrm>
            <a:off x="269302" y="1646860"/>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9" name="Text Placeholder 4"/>
          <p:cNvSpPr>
            <a:spLocks noGrp="1"/>
          </p:cNvSpPr>
          <p:nvPr>
            <p:ph type="body" sz="quarter" idx="12" hasCustomPrompt="1"/>
          </p:nvPr>
        </p:nvSpPr>
        <p:spPr bwMode="white">
          <a:xfrm>
            <a:off x="269301" y="3441247"/>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4286331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3699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9335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939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46228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355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accent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355223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8400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8557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621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37166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a:t>Customer evidence slide</a:t>
            </a:r>
          </a:p>
        </p:txBody>
      </p:sp>
      <p:sp>
        <p:nvSpPr>
          <p:cNvPr id="4" name="Picture Placeholder 3"/>
          <p:cNvSpPr>
            <a:spLocks noGrp="1"/>
          </p:cNvSpPr>
          <p:nvPr>
            <p:ph type="pic" sz="quarter" idx="10"/>
          </p:nvPr>
        </p:nvSpPr>
        <p:spPr bwMode="gray">
          <a:xfrm>
            <a:off x="269239" y="1406078"/>
            <a:ext cx="5378549" cy="1791549"/>
          </a:xfrm>
          <a:blipFill>
            <a:blip r:embed="rId2"/>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pPr>
            <a:endParaRPr lang="en-US" sz="1961">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a:t>Edit Master text styles</a:t>
            </a:r>
          </a:p>
        </p:txBody>
      </p:sp>
      <p:sp>
        <p:nvSpPr>
          <p:cNvPr id="15" name="Text Placeholder 14"/>
          <p:cNvSpPr>
            <a:spLocks noGrp="1"/>
          </p:cNvSpPr>
          <p:nvPr>
            <p:ph type="body" sz="quarter" idx="13"/>
          </p:nvPr>
        </p:nvSpPr>
        <p:spPr>
          <a:xfrm>
            <a:off x="6096001" y="4773828"/>
            <a:ext cx="5826761" cy="1791549"/>
          </a:xfrm>
        </p:spPr>
        <p:txBody>
          <a:bodyPr lIns="182880" tIns="146304" rIns="182880" bIns="146304" anchor="ctr">
            <a:noAutofit/>
          </a:bodyPr>
          <a:lstStyle>
            <a:lvl1pPr marL="0" indent="0" algn="ctr">
              <a:buNone/>
              <a:defRPr sz="3137">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2776732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6548" cy="1158793"/>
          </a:xfrm>
          <a:noFill/>
        </p:spPr>
        <p:txBody>
          <a:bodyPr wrap="square" tIns="91440" bIns="91440" anchor="t" anchorCtr="0">
            <a:spAutoFit/>
          </a:bodyPr>
          <a:lstStyle>
            <a:lvl1pPr>
              <a:defRPr sz="7058" spc="-98" baseline="0">
                <a:gradFill>
                  <a:gsLst>
                    <a:gs pos="8850">
                      <a:schemeClr val="tx1"/>
                    </a:gs>
                    <a:gs pos="23894">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8067822" cy="724246"/>
          </a:xfrm>
          <a:noFill/>
        </p:spPr>
        <p:txBody>
          <a:bodyPr wrap="square" lIns="182880" tIns="146304" rIns="182880" bIns="146304">
            <a:spAutoFit/>
          </a:bodyPr>
          <a:lstStyle>
            <a:lvl1pPr marL="0" indent="0">
              <a:spcBef>
                <a:spcPts val="0"/>
              </a:spcBef>
              <a:buNone/>
              <a:defRPr sz="3137" spc="0" baseline="0">
                <a:gradFill>
                  <a:gsLst>
                    <a:gs pos="8850">
                      <a:schemeClr val="tx1"/>
                    </a:gs>
                    <a:gs pos="23894">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157567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7822" cy="1158793"/>
          </a:xfrm>
          <a:noFill/>
        </p:spPr>
        <p:txBody>
          <a:bodyPr wrap="square" tIns="91440" bIns="91440" anchor="t" anchorCtr="0">
            <a:spAutoFit/>
          </a:bodyPr>
          <a:lstStyle>
            <a:lvl1pPr>
              <a:defRPr sz="7058" spc="-98" baseline="0">
                <a:gradFill>
                  <a:gsLst>
                    <a:gs pos="10619">
                      <a:schemeClr val="tx1"/>
                    </a:gs>
                    <a:gs pos="26549">
                      <a:schemeClr val="tx1"/>
                    </a:gs>
                  </a:gsLst>
                  <a:lin ang="5400000" scaled="0"/>
                </a:gradFill>
              </a:defRPr>
            </a:lvl1pPr>
          </a:lstStyle>
          <a:p>
            <a:r>
              <a:rPr lang="en-US"/>
              <a:t>Video title</a:t>
            </a:r>
          </a:p>
        </p:txBody>
      </p:sp>
    </p:spTree>
    <p:extLst>
      <p:ext uri="{BB962C8B-B14F-4D97-AF65-F5344CB8AC3E}">
        <p14:creationId xmlns:p14="http://schemas.microsoft.com/office/powerpoint/2010/main" val="3898055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731374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165199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134734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
        <p:nvSpPr>
          <p:cNvPr id="12" name="Rectangle 11"/>
          <p:cNvSpPr/>
          <p:nvPr userDrawn="1"/>
        </p:nvSpPr>
        <p:spPr bwMode="gray">
          <a:xfrm>
            <a:off x="269302" y="1187620"/>
            <a:ext cx="7171399" cy="448276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239" y="1187620"/>
            <a:ext cx="7171399" cy="2242047"/>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ltGray">
          <a:xfrm>
            <a:off x="269302" y="3429667"/>
            <a:ext cx="7171399" cy="2240713"/>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894811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7230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2274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794633"/>
      </p:ext>
    </p:extLst>
  </p:cSld>
  <p:clrMapOvr>
    <a:masterClrMapping/>
  </p:clrMapOvr>
  <p:transition>
    <p:fade/>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25153252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545759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53192" y="6087890"/>
            <a:ext cx="1427788" cy="304828"/>
          </a:xfrm>
          <a:prstGeom prst="rect">
            <a:avLst/>
          </a:prstGeom>
        </p:spPr>
      </p:pic>
      <p:pic>
        <p:nvPicPr>
          <p:cNvPr id="10" name="Picture 9"/>
          <p:cNvPicPr>
            <a:picLocks noChangeAspect="1"/>
          </p:cNvPicPr>
          <p:nvPr userDrawn="1"/>
        </p:nvPicPr>
        <p:blipFill>
          <a:blip r:embed="rId3"/>
          <a:stretch>
            <a:fillRect/>
          </a:stretch>
        </p:blipFill>
        <p:spPr>
          <a:xfrm>
            <a:off x="-241655" y="1927276"/>
            <a:ext cx="7744259" cy="2106897"/>
          </a:xfrm>
          <a:prstGeom prst="rect">
            <a:avLst/>
          </a:prstGeom>
        </p:spPr>
      </p:pic>
    </p:spTree>
    <p:extLst>
      <p:ext uri="{BB962C8B-B14F-4D97-AF65-F5344CB8AC3E}">
        <p14:creationId xmlns:p14="http://schemas.microsoft.com/office/powerpoint/2010/main" val="1101044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bwMode="white">
          <a:xfrm>
            <a:off x="269302" y="1646860"/>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69301" y="3441247"/>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782138"/>
            <a:ext cx="12191377" cy="10758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63550" y="6171287"/>
            <a:ext cx="1427788" cy="304828"/>
          </a:xfrm>
          <a:prstGeom prst="rect">
            <a:avLst/>
          </a:prstGeom>
        </p:spPr>
      </p:pic>
    </p:spTree>
    <p:extLst>
      <p:ext uri="{BB962C8B-B14F-4D97-AF65-F5344CB8AC3E}">
        <p14:creationId xmlns:p14="http://schemas.microsoft.com/office/powerpoint/2010/main" val="1521481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2055306"/>
          </a:xfrm>
        </p:spPr>
        <p:txBody>
          <a:bodyPr/>
          <a:lstStyle>
            <a:lvl1pPr marL="0" indent="0">
              <a:buNone/>
              <a:defRPr>
                <a:gradFill>
                  <a:gsLst>
                    <a:gs pos="1250">
                      <a:schemeClr val="tx1"/>
                    </a:gs>
                    <a:gs pos="99000">
                      <a:schemeClr val="tx1"/>
                    </a:gs>
                  </a:gsLst>
                  <a:lin ang="5400000" scaled="0"/>
                </a:gradFill>
              </a:defRPr>
            </a:lvl1pPr>
            <a:lvl2pPr marL="0" indent="0">
              <a:buFontTx/>
              <a:buNone/>
              <a:defRPr sz="2353"/>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254407"/>
      </p:ext>
    </p:extLst>
  </p:cSld>
  <p:clrMapOvr>
    <a:masterClrMapping/>
  </p:clrMapOvr>
  <p:transition>
    <p:fade/>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0291115"/>
      </p:ext>
    </p:extLst>
  </p:cSld>
  <p:clrMapOvr>
    <a:masterClrMapping/>
  </p:clrMapOvr>
  <p:transition>
    <p:fade/>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9176"/>
            <a:ext cx="5378548" cy="1943393"/>
          </a:xfrm>
        </p:spPr>
        <p:txBody>
          <a:bodyPr wrap="square">
            <a:spAutoFit/>
          </a:bodyPr>
          <a:lstStyle>
            <a:lvl1pPr marL="0" indent="0">
              <a:spcBef>
                <a:spcPts val="1200"/>
              </a:spcBef>
              <a:buClr>
                <a:schemeClr val="tx1"/>
              </a:buClr>
              <a:buFont typeface="Wingdings" pitchFamily="2" charset="2"/>
              <a:buNone/>
              <a:defRPr sz="3137"/>
            </a:lvl1pPr>
            <a:lvl2pPr marL="0" indent="0">
              <a:buNone/>
              <a:defRPr sz="2353"/>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1943393"/>
          </a:xfrm>
        </p:spPr>
        <p:txBody>
          <a:bodyPr wrap="square">
            <a:spAutoFit/>
          </a:bodyPr>
          <a:lstStyle>
            <a:lvl1pPr marL="0" indent="0">
              <a:spcBef>
                <a:spcPts val="1200"/>
              </a:spcBef>
              <a:buClr>
                <a:schemeClr val="tx1"/>
              </a:buClr>
              <a:buFont typeface="Wingdings" pitchFamily="2" charset="2"/>
              <a:buNone/>
              <a:defRPr sz="3137"/>
            </a:lvl1pPr>
            <a:lvl2pPr marL="0" indent="0">
              <a:buNone/>
              <a:defRPr sz="2353"/>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908265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1"/>
            <a:ext cx="7171399" cy="2205807"/>
          </a:xfrm>
          <a:noFill/>
        </p:spPr>
        <p:txBody>
          <a:bodyPr lIns="146304" tIns="91440" rIns="146304" bIns="91440" anchor="t" anchorCtr="0"/>
          <a:lstStyle>
            <a:lvl1pPr>
              <a:defRPr sz="5882"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7"/>
            <a:ext cx="7171399" cy="2232935"/>
          </a:xfrm>
          <a:noFill/>
        </p:spPr>
        <p:txBody>
          <a:bodyPr lIns="146304" tIns="109728" rIns="146304" bIns="109728">
            <a:noAutofit/>
          </a:bodyPr>
          <a:lstStyle>
            <a:lvl1pPr marL="0" indent="0">
              <a:spcBef>
                <a:spcPts val="0"/>
              </a:spcBef>
              <a:buNone/>
              <a:defRPr sz="3137"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15084471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9471643"/>
      </p:ext>
    </p:extLst>
  </p:cSld>
  <p:clrMapOvr>
    <a:masterClrMapping/>
  </p:clrMapOvr>
  <p:transition>
    <p:fade/>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01497056"/>
      </p:ext>
    </p:extLst>
  </p:cSld>
  <p:clrMapOvr>
    <a:masterClrMapping/>
  </p:clrMapOvr>
  <p:transition>
    <p:fade/>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69239" y="1406078"/>
            <a:ext cx="5378549" cy="1791549"/>
          </a:xfrm>
          <a:blipFill>
            <a:blip r:embed="rId2"/>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096001" y="4773828"/>
            <a:ext cx="5826761" cy="1791549"/>
          </a:xfrm>
        </p:spPr>
        <p:txBody>
          <a:bodyPr lIns="182880" tIns="146304" rIns="182880" bIns="146304" anchor="ctr">
            <a:noAutofit/>
          </a:bodyPr>
          <a:lstStyle>
            <a:lvl1pPr marL="0" indent="0" algn="ctr">
              <a:buNone/>
              <a:defRPr sz="3137">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9924400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6548" cy="1158793"/>
          </a:xfrm>
          <a:noFill/>
        </p:spPr>
        <p:txBody>
          <a:bodyPr wrap="square" tIns="91440" bIns="91440" anchor="t" anchorCtr="0">
            <a:spAutoFit/>
          </a:bodyPr>
          <a:lstStyle>
            <a:lvl1pPr>
              <a:defRPr sz="7058" spc="-98"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8067822" cy="724246"/>
          </a:xfrm>
          <a:noFill/>
        </p:spPr>
        <p:txBody>
          <a:bodyPr wrap="square" lIns="182880" tIns="146304" rIns="182880" bIns="146304">
            <a:spAutoFit/>
          </a:bodyPr>
          <a:lstStyle>
            <a:lvl1pPr marL="0" indent="0">
              <a:spcBef>
                <a:spcPts val="0"/>
              </a:spcBef>
              <a:buNone/>
              <a:defRPr sz="3137"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4057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7822" cy="1158793"/>
          </a:xfrm>
          <a:noFill/>
        </p:spPr>
        <p:txBody>
          <a:bodyPr wrap="square" tIns="91440" bIns="91440" anchor="t" anchorCtr="0">
            <a:spAutoFit/>
          </a:bodyPr>
          <a:lstStyle>
            <a:lvl1pPr>
              <a:defRPr sz="7058" spc="-98"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468049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54586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138073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3001444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6195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325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1"/>
            <a:ext cx="7171399" cy="2205807"/>
          </a:xfrm>
          <a:noFill/>
        </p:spPr>
        <p:txBody>
          <a:bodyPr lIns="146304" tIns="91440" rIns="146304" bIns="91440" anchor="t" anchorCtr="0"/>
          <a:lstStyle>
            <a:lvl1pPr>
              <a:defRPr sz="5882"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7"/>
            <a:ext cx="7171399" cy="2232935"/>
          </a:xfrm>
          <a:noFill/>
        </p:spPr>
        <p:txBody>
          <a:bodyPr lIns="146304" tIns="109728" rIns="146304" bIns="109728">
            <a:noAutofit/>
          </a:bodyPr>
          <a:lstStyle>
            <a:lvl1pPr marL="0" indent="0">
              <a:spcBef>
                <a:spcPts val="0"/>
              </a:spcBef>
              <a:buNone/>
              <a:defRPr sz="3137"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9117132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8159557"/>
      </p:ext>
    </p:extLst>
  </p:cSld>
  <p:clrMapOvr>
    <a:masterClrMapping/>
  </p:clrMapOvr>
  <p:transition>
    <p:fade/>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4040104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256128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8661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81158"/>
            <a:ext cx="1421436" cy="300619"/>
          </a:xfrm>
          <a:prstGeom prst="rect">
            <a:avLst/>
          </a:prstGeom>
        </p:spPr>
      </p:pic>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Session Code Here</a:t>
            </a:r>
          </a:p>
        </p:txBody>
      </p:sp>
    </p:spTree>
    <p:extLst>
      <p:ext uri="{BB962C8B-B14F-4D97-AF65-F5344CB8AC3E}">
        <p14:creationId xmlns:p14="http://schemas.microsoft.com/office/powerpoint/2010/main" val="3899460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43868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35297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4684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6140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42290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1"/>
            <a:ext cx="7171399" cy="2205807"/>
          </a:xfrm>
          <a:noFill/>
        </p:spPr>
        <p:txBody>
          <a:bodyPr lIns="146304" tIns="91440" rIns="146304" bIns="91440" anchor="t" anchorCtr="0"/>
          <a:lstStyle>
            <a:lvl1pPr>
              <a:defRPr sz="5882"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7"/>
            <a:ext cx="7171399" cy="2232935"/>
          </a:xfrm>
          <a:noFill/>
        </p:spPr>
        <p:txBody>
          <a:bodyPr lIns="146304" tIns="109728" rIns="146304" bIns="109728">
            <a:noAutofit/>
          </a:bodyPr>
          <a:lstStyle>
            <a:lvl1pPr marL="0" indent="0">
              <a:spcBef>
                <a:spcPts val="0"/>
              </a:spcBef>
              <a:buNone/>
              <a:defRPr sz="3137"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764907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17919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48626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7294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832337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4051978310"/>
      </p:ext>
    </p:extLst>
  </p:cSld>
  <p:clrMapOvr>
    <a:masterClrMapping/>
  </p:clrMapOvr>
  <p:transition>
    <p:fade/>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24779">
                      <a:srgbClr val="000000"/>
                    </a:gs>
                    <a:gs pos="70000">
                      <a:srgbClr val="000000"/>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24779">
                      <a:srgbClr val="000000"/>
                    </a:gs>
                    <a:gs pos="70000">
                      <a:srgbClr val="000000"/>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19656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964247"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817423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501709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92035">
                      <a:srgbClr val="000000"/>
                    </a:gs>
                    <a:gs pos="75000">
                      <a:srgbClr val="000000"/>
                    </a:gs>
                  </a:gsLst>
                  <a:lin ang="5400000" scaled="0"/>
                </a:gradFill>
              </a:defRPr>
            </a:lvl1pPr>
          </a:lstStyle>
          <a:p>
            <a:r>
              <a:rPr lang="en-US" dirty="0"/>
              <a:t>Section title</a:t>
            </a:r>
          </a:p>
        </p:txBody>
      </p:sp>
    </p:spTree>
    <p:extLst>
      <p:ext uri="{BB962C8B-B14F-4D97-AF65-F5344CB8AC3E}">
        <p14:creationId xmlns:p14="http://schemas.microsoft.com/office/powerpoint/2010/main" val="1373279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dpi="0" rotWithShape="1">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5029723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302" y="2082443"/>
            <a:ext cx="7171399" cy="1794808"/>
          </a:xfrm>
          <a:noFill/>
        </p:spPr>
        <p:txBody>
          <a:bodyPr lIns="146304" tIns="91440" rIns="146304" bIns="91440" anchor="t" anchorCtr="0"/>
          <a:lstStyle>
            <a:lvl1pPr>
              <a:defRPr sz="5294"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ltGray">
          <a:xfrm>
            <a:off x="269302" y="3877255"/>
            <a:ext cx="7171399"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3065935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0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1292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6248360"/>
      </p:ext>
    </p:extLst>
  </p:cSld>
  <p:clrMapOvr>
    <a:masterClrMapping/>
  </p:clrMapOvr>
  <p:transition>
    <p:fade/>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2016 Microsoft Corporation. All rights reserved.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37519679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rgbClr val="505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15617703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138924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8297"/>
      </p:ext>
    </p:extLst>
  </p:cSld>
  <p:clrMapOvr>
    <a:masterClrMapping/>
  </p:clrMapOvr>
  <p:transition>
    <p:fade/>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2_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2016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invGray">
          <a:xfrm>
            <a:off x="450205" y="3083652"/>
            <a:ext cx="3227129" cy="692059"/>
          </a:xfrm>
          <a:prstGeom prst="rect">
            <a:avLst/>
          </a:prstGeom>
        </p:spPr>
      </p:pic>
      <p:pic>
        <p:nvPicPr>
          <p:cNvPr id="3" name="Picture 2"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09" y="2394244"/>
            <a:ext cx="4605934" cy="2064706"/>
          </a:xfrm>
          <a:prstGeom prst="rect">
            <a:avLst/>
          </a:prstGeom>
        </p:spPr>
      </p:pic>
    </p:spTree>
    <p:extLst>
      <p:ext uri="{BB962C8B-B14F-4D97-AF65-F5344CB8AC3E}">
        <p14:creationId xmlns:p14="http://schemas.microsoft.com/office/powerpoint/2010/main" val="22229136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6"/>
            <a:ext cx="11653523" cy="2250104"/>
          </a:xfrm>
        </p:spPr>
        <p:txBody>
          <a:bodyPr>
            <a:spAutoFit/>
          </a:bodyPr>
          <a:lstStyle>
            <a:lvl1pPr marL="0" indent="0">
              <a:buClr>
                <a:schemeClr val="bg1"/>
              </a:buClr>
              <a:buFontTx/>
              <a:buNone/>
              <a:defRPr>
                <a:solidFill>
                  <a:srgbClr val="0072C6"/>
                </a:solidFill>
              </a:defRPr>
            </a:lvl1pPr>
            <a:lvl2pPr marL="572058" indent="-236285">
              <a:buClr>
                <a:schemeClr val="bg1"/>
              </a:buClr>
              <a:buFont typeface="Symbol" panose="05050102010706020507" pitchFamily="18" charset="2"/>
              <a:buChar char="-"/>
              <a:defRPr/>
            </a:lvl2pPr>
            <a:lvl3pPr marL="783471" indent="-223849">
              <a:buClr>
                <a:schemeClr val="bg1"/>
              </a:buClr>
              <a:buFont typeface="Segoe UI" panose="020B0502040204020203" pitchFamily="34" charset="0"/>
              <a:buChar char="&gt;"/>
              <a:defRPr sz="2350"/>
            </a:lvl3pPr>
            <a:lvl4pPr marL="1007319" indent="-223849">
              <a:buClr>
                <a:schemeClr val="bg1"/>
              </a:buClr>
              <a:buFont typeface="Segoe UI" panose="020B0502040204020203" pitchFamily="34" charset="0"/>
              <a:buChar char="-"/>
              <a:defRPr sz="1959"/>
            </a:lvl4pPr>
            <a:lvl5pPr marL="1231168" indent="-223849">
              <a:buClr>
                <a:schemeClr val="bg1"/>
              </a:buClr>
              <a:buFont typeface="Arial" panose="020B0604020202020204" pitchFamily="34" charset="0"/>
              <a:buChar char="•"/>
              <a:defRPr sz="195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532772"/>
      </p:ext>
    </p:extLst>
  </p:cSld>
  <p:clrMapOvr>
    <a:masterClrMapping/>
  </p:clrMapOvr>
  <p:transition>
    <p:fade/>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53192" y="6087890"/>
            <a:ext cx="1427788" cy="304828"/>
          </a:xfrm>
          <a:prstGeom prst="rect">
            <a:avLst/>
          </a:prstGeom>
        </p:spPr>
      </p:pic>
      <p:pic>
        <p:nvPicPr>
          <p:cNvPr id="10" name="Picture 9"/>
          <p:cNvPicPr>
            <a:picLocks noChangeAspect="1"/>
          </p:cNvPicPr>
          <p:nvPr userDrawn="1"/>
        </p:nvPicPr>
        <p:blipFill>
          <a:blip r:embed="rId3"/>
          <a:stretch>
            <a:fillRect/>
          </a:stretch>
        </p:blipFill>
        <p:spPr>
          <a:xfrm>
            <a:off x="-241655" y="1927276"/>
            <a:ext cx="7744259" cy="2106897"/>
          </a:xfrm>
          <a:prstGeom prst="rect">
            <a:avLst/>
          </a:prstGeom>
        </p:spPr>
      </p:pic>
    </p:spTree>
    <p:extLst>
      <p:ext uri="{BB962C8B-B14F-4D97-AF65-F5344CB8AC3E}">
        <p14:creationId xmlns:p14="http://schemas.microsoft.com/office/powerpoint/2010/main" val="23028143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4"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5"/>
            <a:ext cx="7171399" cy="1789991"/>
          </a:xfrm>
        </p:spPr>
        <p:txBody>
          <a:bodyPr tIns="109728" bIns="109728">
            <a:noAutofit/>
          </a:bodyPr>
          <a:lstStyle>
            <a:lvl1pPr marL="0" indent="0">
              <a:spcBef>
                <a:spcPts val="0"/>
              </a:spcBef>
              <a:buNone/>
              <a:defRPr sz="3137">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1875529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bwMode="white">
          <a:xfrm>
            <a:off x="269302" y="1646860"/>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69301" y="3441247"/>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782138"/>
            <a:ext cx="12191377" cy="10758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63550" y="6171287"/>
            <a:ext cx="1427788" cy="304828"/>
          </a:xfrm>
          <a:prstGeom prst="rect">
            <a:avLst/>
          </a:prstGeom>
        </p:spPr>
      </p:pic>
    </p:spTree>
    <p:extLst>
      <p:ext uri="{BB962C8B-B14F-4D97-AF65-F5344CB8AC3E}">
        <p14:creationId xmlns:p14="http://schemas.microsoft.com/office/powerpoint/2010/main" val="845148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2055306"/>
          </a:xfrm>
        </p:spPr>
        <p:txBody>
          <a:bodyPr/>
          <a:lstStyle>
            <a:lvl1pPr marL="0" indent="0">
              <a:buNone/>
              <a:defRPr>
                <a:gradFill>
                  <a:gsLst>
                    <a:gs pos="1250">
                      <a:schemeClr val="tx1"/>
                    </a:gs>
                    <a:gs pos="99000">
                      <a:schemeClr val="tx1"/>
                    </a:gs>
                  </a:gsLst>
                  <a:lin ang="5400000" scaled="0"/>
                </a:gradFill>
              </a:defRPr>
            </a:lvl1pPr>
            <a:lvl2pPr marL="0" indent="0">
              <a:buFontTx/>
              <a:buNone/>
              <a:defRPr sz="2353"/>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905232"/>
      </p:ext>
    </p:extLst>
  </p:cSld>
  <p:clrMapOvr>
    <a:masterClrMapping/>
  </p:clrMapOvr>
  <p:transition>
    <p:fade/>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6461113"/>
      </p:ext>
    </p:extLst>
  </p:cSld>
  <p:clrMapOvr>
    <a:masterClrMapping/>
  </p:clrMapOvr>
  <p:transition>
    <p:fade/>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9176"/>
            <a:ext cx="5378548" cy="1943393"/>
          </a:xfrm>
        </p:spPr>
        <p:txBody>
          <a:bodyPr wrap="square">
            <a:spAutoFit/>
          </a:bodyPr>
          <a:lstStyle>
            <a:lvl1pPr marL="0" indent="0">
              <a:spcBef>
                <a:spcPts val="1200"/>
              </a:spcBef>
              <a:buClr>
                <a:schemeClr val="tx1"/>
              </a:buClr>
              <a:buFont typeface="Wingdings" pitchFamily="2" charset="2"/>
              <a:buNone/>
              <a:defRPr sz="3137"/>
            </a:lvl1pPr>
            <a:lvl2pPr marL="0" indent="0">
              <a:buNone/>
              <a:defRPr sz="2353"/>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1943393"/>
          </a:xfrm>
        </p:spPr>
        <p:txBody>
          <a:bodyPr wrap="square">
            <a:spAutoFit/>
          </a:bodyPr>
          <a:lstStyle>
            <a:lvl1pPr marL="0" indent="0">
              <a:spcBef>
                <a:spcPts val="1200"/>
              </a:spcBef>
              <a:buClr>
                <a:schemeClr val="tx1"/>
              </a:buClr>
              <a:buFont typeface="Wingdings" pitchFamily="2" charset="2"/>
              <a:buNone/>
              <a:defRPr sz="3137"/>
            </a:lvl1pPr>
            <a:lvl2pPr marL="0" indent="0">
              <a:buNone/>
              <a:defRPr sz="2353"/>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6478894"/>
      </p:ext>
    </p:extLst>
  </p:cSld>
  <p:clrMapOvr>
    <a:masterClrMapping/>
  </p:clrMapOvr>
  <p:transition>
    <p:fade/>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8202556"/>
      </p:ext>
    </p:extLst>
  </p:cSld>
  <p:clrMapOvr>
    <a:masterClrMapping/>
  </p:clrMapOvr>
  <p:transition>
    <p:fade/>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63011"/>
      </p:ext>
    </p:extLst>
  </p:cSld>
  <p:clrMapOvr>
    <a:masterClrMapping/>
  </p:clrMapOvr>
  <p:transition>
    <p:fade/>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69239" y="1406078"/>
            <a:ext cx="5378549" cy="1791549"/>
          </a:xfrm>
          <a:blipFill>
            <a:blip r:embed="rId2"/>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096001" y="4773828"/>
            <a:ext cx="5826761" cy="1791549"/>
          </a:xfrm>
        </p:spPr>
        <p:txBody>
          <a:bodyPr lIns="182880" tIns="146304" rIns="182880" bIns="146304" anchor="ctr">
            <a:noAutofit/>
          </a:bodyPr>
          <a:lstStyle>
            <a:lvl1pPr marL="0" indent="0" algn="ctr">
              <a:buNone/>
              <a:defRPr sz="3137">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492880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6548" cy="1158793"/>
          </a:xfrm>
          <a:noFill/>
        </p:spPr>
        <p:txBody>
          <a:bodyPr wrap="square" tIns="91440" bIns="91440" anchor="t" anchorCtr="0">
            <a:spAutoFit/>
          </a:bodyPr>
          <a:lstStyle>
            <a:lvl1pPr>
              <a:defRPr sz="7058" spc="-98"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8067822" cy="724246"/>
          </a:xfrm>
          <a:noFill/>
        </p:spPr>
        <p:txBody>
          <a:bodyPr wrap="square" lIns="182880" tIns="146304" rIns="182880" bIns="146304">
            <a:spAutoFit/>
          </a:bodyPr>
          <a:lstStyle>
            <a:lvl1pPr marL="0" indent="0">
              <a:spcBef>
                <a:spcPts val="0"/>
              </a:spcBef>
              <a:buNone/>
              <a:defRPr sz="3137"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395606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7822" cy="1158793"/>
          </a:xfrm>
          <a:noFill/>
        </p:spPr>
        <p:txBody>
          <a:bodyPr wrap="square" tIns="91440" bIns="91440" anchor="t" anchorCtr="0">
            <a:spAutoFit/>
          </a:bodyPr>
          <a:lstStyle>
            <a:lvl1pPr>
              <a:defRPr sz="7058" spc="-98"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517068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196233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4"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5"/>
            <a:ext cx="7171399" cy="1789991"/>
          </a:xfrm>
        </p:spPr>
        <p:txBody>
          <a:bodyPr tIns="109728" bIns="109728">
            <a:noAutofit/>
          </a:bodyPr>
          <a:lstStyle>
            <a:lvl1pPr marL="0" indent="0">
              <a:spcBef>
                <a:spcPts val="0"/>
              </a:spcBef>
              <a:buNone/>
              <a:defRPr sz="3137">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60935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589931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1657978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4383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7452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6302307"/>
      </p:ext>
    </p:extLst>
  </p:cSld>
  <p:clrMapOvr>
    <a:masterClrMapping/>
  </p:clrMapOvr>
  <p:transition>
    <p:fade/>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16931501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707144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2"/>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46575060"/>
      </p:ext>
    </p:extLst>
  </p:cSld>
  <p:clrMapOvr>
    <a:masterClrMapping/>
  </p:clrMapOvr>
  <p:transition>
    <p:fade/>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32401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87" name="Freeform 16"/>
          <p:cNvSpPr>
            <a:spLocks/>
          </p:cNvSpPr>
          <p:nvPr userDrawn="1"/>
        </p:nvSpPr>
        <p:spPr bwMode="auto">
          <a:xfrm>
            <a:off x="0" y="3953547"/>
            <a:ext cx="5548185" cy="290445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89630" tIns="44814" rIns="89630" bIns="44814" numCol="1" anchor="t" anchorCtr="0" compatLnSpc="1">
            <a:prstTxWarp prst="textNoShape">
              <a:avLst/>
            </a:prstTxWarp>
          </a:bodyPr>
          <a:lstStyle/>
          <a:p>
            <a:endParaRPr lang="en-US" sz="1765"/>
          </a:p>
        </p:txBody>
      </p:sp>
      <p:sp>
        <p:nvSpPr>
          <p:cNvPr id="88" name="Freeform 17"/>
          <p:cNvSpPr>
            <a:spLocks/>
          </p:cNvSpPr>
          <p:nvPr userDrawn="1"/>
        </p:nvSpPr>
        <p:spPr bwMode="auto">
          <a:xfrm>
            <a:off x="5395670" y="4470308"/>
            <a:ext cx="3084573" cy="2387692"/>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89630" tIns="44814" rIns="89630" bIns="44814" numCol="1" anchor="t" anchorCtr="0" compatLnSpc="1">
            <a:prstTxWarp prst="textNoShape">
              <a:avLst/>
            </a:prstTxWarp>
          </a:bodyPr>
          <a:lstStyle/>
          <a:p>
            <a:endParaRPr lang="en-US" sz="1765"/>
          </a:p>
        </p:txBody>
      </p:sp>
      <p:sp>
        <p:nvSpPr>
          <p:cNvPr id="89" name="Freeform 18"/>
          <p:cNvSpPr>
            <a:spLocks/>
          </p:cNvSpPr>
          <p:nvPr userDrawn="1"/>
        </p:nvSpPr>
        <p:spPr bwMode="auto">
          <a:xfrm flipH="1">
            <a:off x="8466236" y="2965159"/>
            <a:ext cx="3725766" cy="3892842"/>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89630" tIns="44814" rIns="89630" bIns="44814" numCol="1" anchor="t" anchorCtr="0" compatLnSpc="1">
            <a:prstTxWarp prst="textNoShape">
              <a:avLst/>
            </a:prstTxWarp>
          </a:bodyPr>
          <a:lstStyle/>
          <a:p>
            <a:pPr lvl="0"/>
            <a:endParaRPr lang="en-US" sz="1765"/>
          </a:p>
        </p:txBody>
      </p:sp>
      <p:sp>
        <p:nvSpPr>
          <p:cNvPr id="91" name="Freeform 20"/>
          <p:cNvSpPr>
            <a:spLocks noEditPoints="1"/>
          </p:cNvSpPr>
          <p:nvPr userDrawn="1"/>
        </p:nvSpPr>
        <p:spPr bwMode="auto">
          <a:xfrm>
            <a:off x="8105463" y="303198"/>
            <a:ext cx="535365" cy="5781420"/>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89630" tIns="44814" rIns="89630" bIns="44814" numCol="1" anchor="t" anchorCtr="0" compatLnSpc="1">
            <a:prstTxWarp prst="textNoShape">
              <a:avLst/>
            </a:prstTxWarp>
          </a:bodyPr>
          <a:lstStyle/>
          <a:p>
            <a:endParaRPr lang="en-US" sz="1765"/>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204" y="6119147"/>
            <a:ext cx="1253377" cy="268786"/>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grpSp>
        <p:nvGrpSpPr>
          <p:cNvPr id="6" name="Group 4"/>
          <p:cNvGrpSpPr>
            <a:grpSpLocks noChangeAspect="1"/>
          </p:cNvGrpSpPr>
          <p:nvPr userDrawn="1"/>
        </p:nvGrpSpPr>
        <p:grpSpPr bwMode="auto">
          <a:xfrm>
            <a:off x="386689" y="1299380"/>
            <a:ext cx="2541690" cy="2909434"/>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76" name="Freeform 6"/>
          <p:cNvSpPr>
            <a:spLocks/>
          </p:cNvSpPr>
          <p:nvPr userDrawn="1"/>
        </p:nvSpPr>
        <p:spPr bwMode="auto">
          <a:xfrm>
            <a:off x="8433554" y="6059509"/>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90" name="Freeform 19"/>
          <p:cNvSpPr>
            <a:spLocks/>
          </p:cNvSpPr>
          <p:nvPr userDrawn="1"/>
        </p:nvSpPr>
        <p:spPr bwMode="auto">
          <a:xfrm>
            <a:off x="8402429" y="5626800"/>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grpSp>
        <p:nvGrpSpPr>
          <p:cNvPr id="103" name="Group 102"/>
          <p:cNvGrpSpPr/>
          <p:nvPr userDrawn="1"/>
        </p:nvGrpSpPr>
        <p:grpSpPr>
          <a:xfrm>
            <a:off x="0" y="4244615"/>
            <a:ext cx="12192000" cy="2613387"/>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567"/>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grpSp>
      </p:grpSp>
      <p:sp>
        <p:nvSpPr>
          <p:cNvPr id="3" name="TextBox 2"/>
          <p:cNvSpPr txBox="1"/>
          <p:nvPr userDrawn="1"/>
        </p:nvSpPr>
        <p:spPr>
          <a:xfrm>
            <a:off x="10395243" y="5944038"/>
            <a:ext cx="1527455" cy="622056"/>
          </a:xfrm>
          <a:prstGeom prst="rect">
            <a:avLst/>
          </a:prstGeom>
          <a:noFill/>
        </p:spPr>
        <p:txBody>
          <a:bodyPr wrap="none" lIns="179259" tIns="143407" rIns="179259" bIns="143407" rtlCol="0" anchor="b">
            <a:spAutoFit/>
          </a:bodyPr>
          <a:lstStyle/>
          <a:p>
            <a:pPr algn="r">
              <a:lnSpc>
                <a:spcPct val="90000"/>
              </a:lnSpc>
              <a:spcAft>
                <a:spcPts val="588"/>
              </a:spcAft>
            </a:pPr>
            <a:r>
              <a:rPr lang="en-US" sz="2353" dirty="0">
                <a:gradFill>
                  <a:gsLst>
                    <a:gs pos="2917">
                      <a:schemeClr val="tx1"/>
                    </a:gs>
                    <a:gs pos="30000">
                      <a:schemeClr val="tx1"/>
                    </a:gs>
                  </a:gsLst>
                  <a:lin ang="5400000" scaled="0"/>
                </a:gradFill>
              </a:rPr>
              <a:t>#WPC16</a:t>
            </a:r>
          </a:p>
        </p:txBody>
      </p:sp>
    </p:spTree>
    <p:extLst>
      <p:ext uri="{BB962C8B-B14F-4D97-AF65-F5344CB8AC3E}">
        <p14:creationId xmlns:p14="http://schemas.microsoft.com/office/powerpoint/2010/main" val="1715531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457742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4"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5"/>
            <a:ext cx="7171399" cy="1789991"/>
          </a:xfrm>
        </p:spPr>
        <p:txBody>
          <a:bodyPr tIns="109728" bIns="109728">
            <a:noAutofit/>
          </a:bodyPr>
          <a:lstStyle>
            <a:lvl1pPr marL="0" indent="0">
              <a:spcBef>
                <a:spcPts val="0"/>
              </a:spcBef>
              <a:buNone/>
              <a:defRPr sz="3137">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023753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invGray">
          <a:xfrm>
            <a:off x="9233488" y="855373"/>
            <a:ext cx="2689274" cy="567015"/>
          </a:xfrm>
        </p:spPr>
        <p:txBody>
          <a:bodyPr lIns="182880" tIns="146304" rIns="182880" bIns="146304" anchor="b"/>
          <a:lstStyle>
            <a:lvl1pPr marL="0" indent="0" algn="r">
              <a:buNone/>
              <a:defRPr sz="1961">
                <a:gradFill>
                  <a:gsLst>
                    <a:gs pos="14644">
                      <a:schemeClr val="tx1"/>
                    </a:gs>
                    <a:gs pos="37000">
                      <a:schemeClr val="tx1"/>
                    </a:gs>
                  </a:gsLst>
                  <a:lin ang="5400000" scaled="0"/>
                </a:gradFill>
                <a:latin typeface="+mn-lt"/>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#hashtag</a:t>
            </a:r>
          </a:p>
        </p:txBody>
      </p:sp>
      <p:sp>
        <p:nvSpPr>
          <p:cNvPr id="15" name="Text Placeholder 4"/>
          <p:cNvSpPr>
            <a:spLocks noGrp="1"/>
          </p:cNvSpPr>
          <p:nvPr>
            <p:ph type="body" sz="quarter" idx="16" hasCustomPrompt="1"/>
          </p:nvPr>
        </p:nvSpPr>
        <p:spPr>
          <a:xfrm>
            <a:off x="8785246" y="299808"/>
            <a:ext cx="3137517" cy="567015"/>
          </a:xfrm>
        </p:spPr>
        <p:txBody>
          <a:bodyPr lIns="182880" tIns="146304" rIns="182880" bIns="146304" anchor="t"/>
          <a:lstStyle>
            <a:lvl1pPr marL="0" indent="0" algn="r">
              <a:buNone/>
              <a:defRPr sz="1961" baseline="0">
                <a:gradFill>
                  <a:gsLst>
                    <a:gs pos="90377">
                      <a:srgbClr val="F8F8F8"/>
                    </a:gs>
                    <a:gs pos="72000">
                      <a:srgbClr val="F8F8F8"/>
                    </a:gs>
                  </a:gsLst>
                  <a:lin ang="5400000" scaled="0"/>
                </a:gradFill>
                <a:latin typeface="+mn-lt"/>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Session code</a:t>
            </a: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4" y="6119147"/>
            <a:ext cx="1253377" cy="268786"/>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4730"/>
            <a:ext cx="1421436" cy="300619"/>
          </a:xfrm>
          <a:prstGeom prst="rect">
            <a:avLst/>
          </a:prstGeom>
        </p:spPr>
      </p:pic>
      <p:sp>
        <p:nvSpPr>
          <p:cNvPr id="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3"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69302" y="3878574"/>
            <a:ext cx="7171337" cy="1792326"/>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7324110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26188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98007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2030"/>
          </a:xfrm>
        </p:spPr>
        <p:txBody>
          <a:bodyPr>
            <a:spAutoFit/>
          </a:bodyPr>
          <a:lstStyle>
            <a:lvl1pPr>
              <a:defRPr sz="392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1568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2030"/>
          </a:xfrm>
        </p:spPr>
        <p:txBody>
          <a:bodyPr>
            <a:spAutoFit/>
          </a:bodyPr>
          <a:lstStyle>
            <a:lvl1pPr>
              <a:defRPr sz="392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65479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13619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38317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1946751"/>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1946751"/>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78708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1946751"/>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1946751"/>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43466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196228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
        <p:nvSpPr>
          <p:cNvPr id="10" name="Rectangle 9"/>
          <p:cNvSpPr/>
          <p:nvPr userDrawn="1"/>
        </p:nvSpPr>
        <p:spPr bwMode="gray">
          <a:xfrm>
            <a:off x="269302" y="1187621"/>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69239" y="1187620"/>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ltGray">
          <a:xfrm>
            <a:off x="269302" y="2971385"/>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836837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4481416" cy="1158793"/>
          </a:xfrm>
          <a:noFill/>
        </p:spPr>
        <p:txBody>
          <a:bodyPr wrap="square"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4482124" cy="724246"/>
          </a:xfrm>
          <a:noFill/>
        </p:spPr>
        <p:txBody>
          <a:bodyPr wrap="square"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b="-6"/>
          <a:stretch/>
        </p:blipFill>
        <p:spPr>
          <a:xfrm>
            <a:off x="5198877" y="438"/>
            <a:ext cx="6991565" cy="6863349"/>
          </a:xfrm>
          <a:prstGeom prst="rect">
            <a:avLst/>
          </a:prstGeom>
        </p:spPr>
      </p:pic>
    </p:spTree>
    <p:extLst>
      <p:ext uri="{BB962C8B-B14F-4D97-AF65-F5344CB8AC3E}">
        <p14:creationId xmlns:p14="http://schemas.microsoft.com/office/powerpoint/2010/main" val="1225259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4481416" cy="1158793"/>
          </a:xfrm>
          <a:noFill/>
        </p:spPr>
        <p:txBody>
          <a:bodyPr wrap="square"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dirty="0"/>
              <a:t>Video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99586" y="0"/>
            <a:ext cx="6993968" cy="6863348"/>
          </a:xfrm>
          <a:prstGeom prst="rect">
            <a:avLst/>
          </a:prstGeom>
        </p:spPr>
      </p:pic>
    </p:spTree>
    <p:extLst>
      <p:ext uri="{BB962C8B-B14F-4D97-AF65-F5344CB8AC3E}">
        <p14:creationId xmlns:p14="http://schemas.microsoft.com/office/powerpoint/2010/main" val="2282119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951128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599648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1217195"/>
            <a:ext cx="5378548" cy="1973570"/>
          </a:xfrm>
        </p:spPr>
        <p:txBody>
          <a:bodyPr>
            <a:spAutoFit/>
          </a:bodyPr>
          <a:lstStyle>
            <a:lvl1pPr>
              <a:defRPr sz="646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421290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47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5973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5164907"/>
      </p:ext>
    </p:extLst>
  </p:cSld>
  <p:clrMapOvr>
    <a:masterClrMapping/>
  </p:clrMapOvr>
  <p:transition>
    <p:fade/>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40477910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855127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2"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5"/>
            <a:ext cx="7171399" cy="1794661"/>
          </a:xfrm>
          <a:noFill/>
        </p:spPr>
        <p:txBody>
          <a:bodyPr lIns="146304" tIns="109728" rIns="146304" bIns="109728">
            <a:noAutofit/>
          </a:bodyPr>
          <a:lstStyle>
            <a:lvl1pPr marL="0" indent="0">
              <a:spcBef>
                <a:spcPts val="0"/>
              </a:spcBef>
              <a:buNone/>
              <a:defRPr sz="3137"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29715215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513510"/>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C14075-C0F9-4B58-A37C-508C7C201F5F}"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DCEFF-6824-4AEA-890B-80CAFD81A4EF}" type="slidenum">
              <a:rPr lang="en-US" smtClean="0"/>
              <a:t>‹Nr.›</a:t>
            </a:fld>
            <a:endParaRPr lang="en-US"/>
          </a:p>
        </p:txBody>
      </p:sp>
    </p:spTree>
    <p:extLst>
      <p:ext uri="{BB962C8B-B14F-4D97-AF65-F5344CB8AC3E}">
        <p14:creationId xmlns:p14="http://schemas.microsoft.com/office/powerpoint/2010/main" val="979678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2"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5"/>
            <a:ext cx="7171399" cy="1794661"/>
          </a:xfrm>
          <a:noFill/>
        </p:spPr>
        <p:txBody>
          <a:bodyPr lIns="146304" tIns="109728" rIns="146304" bIns="109728">
            <a:noAutofit/>
          </a:bodyPr>
          <a:lstStyle>
            <a:lvl1pPr marL="0" indent="0">
              <a:spcBef>
                <a:spcPts val="0"/>
              </a:spcBef>
              <a:buNone/>
              <a:defRPr sz="3137"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30509395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2"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5"/>
            <a:ext cx="7171399" cy="1794661"/>
          </a:xfrm>
          <a:noFill/>
        </p:spPr>
        <p:txBody>
          <a:bodyPr lIns="146304" tIns="109728" rIns="146304" bIns="109728">
            <a:noAutofit/>
          </a:bodyPr>
          <a:lstStyle>
            <a:lvl1pPr marL="0" indent="0">
              <a:spcBef>
                <a:spcPts val="0"/>
              </a:spcBef>
              <a:buNone/>
              <a:defRPr sz="3137"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2006827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989739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094526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78462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16396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3348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4988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0153868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Demo slide 2">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3750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Demo slide 2">
    <p:bg>
      <p:bgPr>
        <a:solidFill>
          <a:schemeClr val="accent4"/>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93975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774164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32812075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9385243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gs>
                    <a:gs pos="100000">
                      <a:schemeClr val="bg1"/>
                    </a:gs>
                  </a:gsLst>
                  <a:lin ang="5400000" scaled="0"/>
                </a:gradFill>
              </a:defRPr>
            </a:lvl1pPr>
          </a:lstStyle>
          <a:p>
            <a:r>
              <a:rPr lang="en-US" dirty="0"/>
              <a:t>Video title</a:t>
            </a:r>
          </a:p>
        </p:txBody>
      </p:sp>
    </p:spTree>
    <p:extLst>
      <p:ext uri="{BB962C8B-B14F-4D97-AF65-F5344CB8AC3E}">
        <p14:creationId xmlns:p14="http://schemas.microsoft.com/office/powerpoint/2010/main" val="1242064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482314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4050047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3977429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10.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theme" Target="../theme/theme11.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18" Type="http://schemas.openxmlformats.org/officeDocument/2006/relationships/theme" Target="../theme/theme12.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 Type="http://schemas.openxmlformats.org/officeDocument/2006/relationships/slideLayout" Target="../slideLayouts/slideLayout284.xml"/><Relationship Id="rId16" Type="http://schemas.openxmlformats.org/officeDocument/2006/relationships/slideLayout" Target="../slideLayouts/slideLayout298.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 Type="http://schemas.openxmlformats.org/officeDocument/2006/relationships/slideLayout" Target="../slideLayouts/slideLayout302.xml"/><Relationship Id="rId21" Type="http://schemas.openxmlformats.org/officeDocument/2006/relationships/slideLayout" Target="../slideLayouts/slideLayout320.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theme" Target="../theme/theme13.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26" Type="http://schemas.openxmlformats.org/officeDocument/2006/relationships/slideLayout" Target="../slideLayouts/slideLayout356.xml"/><Relationship Id="rId39" Type="http://schemas.openxmlformats.org/officeDocument/2006/relationships/slideLayout" Target="../slideLayouts/slideLayout369.xml"/><Relationship Id="rId21" Type="http://schemas.openxmlformats.org/officeDocument/2006/relationships/slideLayout" Target="../slideLayouts/slideLayout351.xml"/><Relationship Id="rId34" Type="http://schemas.openxmlformats.org/officeDocument/2006/relationships/slideLayout" Target="../slideLayouts/slideLayout364.xml"/><Relationship Id="rId42" Type="http://schemas.openxmlformats.org/officeDocument/2006/relationships/slideLayout" Target="../slideLayouts/slideLayout372.xml"/><Relationship Id="rId47" Type="http://schemas.openxmlformats.org/officeDocument/2006/relationships/slideLayout" Target="../slideLayouts/slideLayout377.xml"/><Relationship Id="rId50" Type="http://schemas.openxmlformats.org/officeDocument/2006/relationships/slideLayout" Target="../slideLayouts/slideLayout380.xml"/><Relationship Id="rId7" Type="http://schemas.openxmlformats.org/officeDocument/2006/relationships/slideLayout" Target="../slideLayouts/slideLayout33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9" Type="http://schemas.openxmlformats.org/officeDocument/2006/relationships/slideLayout" Target="../slideLayouts/slideLayout359.xml"/><Relationship Id="rId11" Type="http://schemas.openxmlformats.org/officeDocument/2006/relationships/slideLayout" Target="../slideLayouts/slideLayout341.xml"/><Relationship Id="rId24" Type="http://schemas.openxmlformats.org/officeDocument/2006/relationships/slideLayout" Target="../slideLayouts/slideLayout354.xml"/><Relationship Id="rId32" Type="http://schemas.openxmlformats.org/officeDocument/2006/relationships/slideLayout" Target="../slideLayouts/slideLayout362.xml"/><Relationship Id="rId37" Type="http://schemas.openxmlformats.org/officeDocument/2006/relationships/slideLayout" Target="../slideLayouts/slideLayout367.xml"/><Relationship Id="rId40" Type="http://schemas.openxmlformats.org/officeDocument/2006/relationships/slideLayout" Target="../slideLayouts/slideLayout370.xml"/><Relationship Id="rId45" Type="http://schemas.openxmlformats.org/officeDocument/2006/relationships/slideLayout" Target="../slideLayouts/slideLayout375.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23" Type="http://schemas.openxmlformats.org/officeDocument/2006/relationships/slideLayout" Target="../slideLayouts/slideLayout353.xml"/><Relationship Id="rId28" Type="http://schemas.openxmlformats.org/officeDocument/2006/relationships/slideLayout" Target="../slideLayouts/slideLayout358.xml"/><Relationship Id="rId36" Type="http://schemas.openxmlformats.org/officeDocument/2006/relationships/slideLayout" Target="../slideLayouts/slideLayout366.xml"/><Relationship Id="rId49" Type="http://schemas.openxmlformats.org/officeDocument/2006/relationships/slideLayout" Target="../slideLayouts/slideLayout379.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31" Type="http://schemas.openxmlformats.org/officeDocument/2006/relationships/slideLayout" Target="../slideLayouts/slideLayout361.xml"/><Relationship Id="rId44" Type="http://schemas.openxmlformats.org/officeDocument/2006/relationships/slideLayout" Target="../slideLayouts/slideLayout374.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slideLayout" Target="../slideLayouts/slideLayout352.xml"/><Relationship Id="rId27" Type="http://schemas.openxmlformats.org/officeDocument/2006/relationships/slideLayout" Target="../slideLayouts/slideLayout357.xml"/><Relationship Id="rId30" Type="http://schemas.openxmlformats.org/officeDocument/2006/relationships/slideLayout" Target="../slideLayouts/slideLayout360.xml"/><Relationship Id="rId35" Type="http://schemas.openxmlformats.org/officeDocument/2006/relationships/slideLayout" Target="../slideLayouts/slideLayout365.xml"/><Relationship Id="rId43" Type="http://schemas.openxmlformats.org/officeDocument/2006/relationships/slideLayout" Target="../slideLayouts/slideLayout373.xml"/><Relationship Id="rId48" Type="http://schemas.openxmlformats.org/officeDocument/2006/relationships/slideLayout" Target="../slideLayouts/slideLayout378.xml"/><Relationship Id="rId8" Type="http://schemas.openxmlformats.org/officeDocument/2006/relationships/slideLayout" Target="../slideLayouts/slideLayout338.xml"/><Relationship Id="rId51" Type="http://schemas.openxmlformats.org/officeDocument/2006/relationships/theme" Target="../theme/theme14.xml"/><Relationship Id="rId3" Type="http://schemas.openxmlformats.org/officeDocument/2006/relationships/slideLayout" Target="../slideLayouts/slideLayout333.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5" Type="http://schemas.openxmlformats.org/officeDocument/2006/relationships/slideLayout" Target="../slideLayouts/slideLayout355.xml"/><Relationship Id="rId33" Type="http://schemas.openxmlformats.org/officeDocument/2006/relationships/slideLayout" Target="../slideLayouts/slideLayout363.xml"/><Relationship Id="rId38" Type="http://schemas.openxmlformats.org/officeDocument/2006/relationships/slideLayout" Target="../slideLayouts/slideLayout368.xml"/><Relationship Id="rId46" Type="http://schemas.openxmlformats.org/officeDocument/2006/relationships/slideLayout" Target="../slideLayouts/slideLayout376.xml"/><Relationship Id="rId20" Type="http://schemas.openxmlformats.org/officeDocument/2006/relationships/slideLayout" Target="../slideLayouts/slideLayout350.xml"/><Relationship Id="rId41" Type="http://schemas.openxmlformats.org/officeDocument/2006/relationships/slideLayout" Target="../slideLayouts/slideLayout371.xml"/><Relationship Id="rId1" Type="http://schemas.openxmlformats.org/officeDocument/2006/relationships/slideLayout" Target="../slideLayouts/slideLayout331.xml"/><Relationship Id="rId6" Type="http://schemas.openxmlformats.org/officeDocument/2006/relationships/slideLayout" Target="../slideLayouts/slideLayout3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slideLayout" Target="../slideLayouts/slideLayout393.xml"/><Relationship Id="rId18" Type="http://schemas.openxmlformats.org/officeDocument/2006/relationships/slideLayout" Target="../slideLayouts/slideLayout39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17" Type="http://schemas.openxmlformats.org/officeDocument/2006/relationships/slideLayout" Target="../slideLayouts/slideLayout397.xml"/><Relationship Id="rId2" Type="http://schemas.openxmlformats.org/officeDocument/2006/relationships/slideLayout" Target="../slideLayouts/slideLayout382.xml"/><Relationship Id="rId16" Type="http://schemas.openxmlformats.org/officeDocument/2006/relationships/slideLayout" Target="../slideLayouts/slideLayout396.xml"/><Relationship Id="rId20" Type="http://schemas.openxmlformats.org/officeDocument/2006/relationships/theme" Target="../theme/theme15.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5" Type="http://schemas.openxmlformats.org/officeDocument/2006/relationships/slideLayout" Target="../slideLayouts/slideLayout395.xml"/><Relationship Id="rId10" Type="http://schemas.openxmlformats.org/officeDocument/2006/relationships/slideLayout" Target="../slideLayouts/slideLayout390.xml"/><Relationship Id="rId19" Type="http://schemas.openxmlformats.org/officeDocument/2006/relationships/slideLayout" Target="../slideLayouts/slideLayout399.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slideLayout" Target="../slideLayouts/slideLayout39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16.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413.xml"/><Relationship Id="rId7" Type="http://schemas.openxmlformats.org/officeDocument/2006/relationships/image" Target="../media/image64.png"/><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theme" Target="../theme/theme17.xml"/><Relationship Id="rId5" Type="http://schemas.openxmlformats.org/officeDocument/2006/relationships/slideLayout" Target="../slideLayouts/slideLayout415.xml"/><Relationship Id="rId4" Type="http://schemas.openxmlformats.org/officeDocument/2006/relationships/slideLayout" Target="../slideLayouts/slideLayout41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418.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5" Type="http://schemas.openxmlformats.org/officeDocument/2006/relationships/theme" Target="../theme/theme18.xml"/><Relationship Id="rId4" Type="http://schemas.openxmlformats.org/officeDocument/2006/relationships/slideLayout" Target="../slideLayouts/slideLayout4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6" Type="http://schemas.openxmlformats.org/officeDocument/2006/relationships/theme" Target="../theme/theme19.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5" Type="http://schemas.openxmlformats.org/officeDocument/2006/relationships/slideLayout" Target="../slideLayouts/slideLayout43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437.xml"/><Relationship Id="rId7" Type="http://schemas.openxmlformats.org/officeDocument/2006/relationships/image" Target="../media/image64.png"/><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theme" Target="../theme/theme20.xml"/><Relationship Id="rId5" Type="http://schemas.openxmlformats.org/officeDocument/2006/relationships/slideLayout" Target="../slideLayouts/slideLayout439.xml"/><Relationship Id="rId4" Type="http://schemas.openxmlformats.org/officeDocument/2006/relationships/slideLayout" Target="../slideLayouts/slideLayout43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18" Type="http://schemas.openxmlformats.org/officeDocument/2006/relationships/slideLayout" Target="../slideLayouts/slideLayout45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17" Type="http://schemas.openxmlformats.org/officeDocument/2006/relationships/slideLayout" Target="../slideLayouts/slideLayout456.xml"/><Relationship Id="rId2" Type="http://schemas.openxmlformats.org/officeDocument/2006/relationships/slideLayout" Target="../slideLayouts/slideLayout441.xml"/><Relationship Id="rId16" Type="http://schemas.openxmlformats.org/officeDocument/2006/relationships/slideLayout" Target="../slideLayouts/slideLayout455.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5" Type="http://schemas.openxmlformats.org/officeDocument/2006/relationships/slideLayout" Target="../slideLayouts/slideLayout454.xml"/><Relationship Id="rId10" Type="http://schemas.openxmlformats.org/officeDocument/2006/relationships/slideLayout" Target="../slideLayouts/slideLayout449.xml"/><Relationship Id="rId19" Type="http://schemas.openxmlformats.org/officeDocument/2006/relationships/theme" Target="../theme/theme21.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470.xml"/><Relationship Id="rId18" Type="http://schemas.openxmlformats.org/officeDocument/2006/relationships/slideLayout" Target="../slideLayouts/slideLayout475.xml"/><Relationship Id="rId26" Type="http://schemas.openxmlformats.org/officeDocument/2006/relationships/slideLayout" Target="../slideLayouts/slideLayout483.xml"/><Relationship Id="rId39" Type="http://schemas.openxmlformats.org/officeDocument/2006/relationships/slideLayout" Target="../slideLayouts/slideLayout496.xml"/><Relationship Id="rId21" Type="http://schemas.openxmlformats.org/officeDocument/2006/relationships/slideLayout" Target="../slideLayouts/slideLayout478.xml"/><Relationship Id="rId34" Type="http://schemas.openxmlformats.org/officeDocument/2006/relationships/slideLayout" Target="../slideLayouts/slideLayout491.xml"/><Relationship Id="rId42" Type="http://schemas.openxmlformats.org/officeDocument/2006/relationships/slideLayout" Target="../slideLayouts/slideLayout499.xml"/><Relationship Id="rId47" Type="http://schemas.openxmlformats.org/officeDocument/2006/relationships/slideLayout" Target="../slideLayouts/slideLayout504.xml"/><Relationship Id="rId50" Type="http://schemas.openxmlformats.org/officeDocument/2006/relationships/slideLayout" Target="../slideLayouts/slideLayout507.xml"/><Relationship Id="rId7" Type="http://schemas.openxmlformats.org/officeDocument/2006/relationships/slideLayout" Target="../slideLayouts/slideLayout464.xml"/><Relationship Id="rId2" Type="http://schemas.openxmlformats.org/officeDocument/2006/relationships/slideLayout" Target="../slideLayouts/slideLayout459.xml"/><Relationship Id="rId16" Type="http://schemas.openxmlformats.org/officeDocument/2006/relationships/slideLayout" Target="../slideLayouts/slideLayout473.xml"/><Relationship Id="rId29" Type="http://schemas.openxmlformats.org/officeDocument/2006/relationships/slideLayout" Target="../slideLayouts/slideLayout486.xml"/><Relationship Id="rId11" Type="http://schemas.openxmlformats.org/officeDocument/2006/relationships/slideLayout" Target="../slideLayouts/slideLayout468.xml"/><Relationship Id="rId24" Type="http://schemas.openxmlformats.org/officeDocument/2006/relationships/slideLayout" Target="../slideLayouts/slideLayout481.xml"/><Relationship Id="rId32" Type="http://schemas.openxmlformats.org/officeDocument/2006/relationships/slideLayout" Target="../slideLayouts/slideLayout489.xml"/><Relationship Id="rId37" Type="http://schemas.openxmlformats.org/officeDocument/2006/relationships/slideLayout" Target="../slideLayouts/slideLayout494.xml"/><Relationship Id="rId40" Type="http://schemas.openxmlformats.org/officeDocument/2006/relationships/slideLayout" Target="../slideLayouts/slideLayout497.xml"/><Relationship Id="rId45" Type="http://schemas.openxmlformats.org/officeDocument/2006/relationships/slideLayout" Target="../slideLayouts/slideLayout502.xml"/><Relationship Id="rId5" Type="http://schemas.openxmlformats.org/officeDocument/2006/relationships/slideLayout" Target="../slideLayouts/slideLayout462.xml"/><Relationship Id="rId15" Type="http://schemas.openxmlformats.org/officeDocument/2006/relationships/slideLayout" Target="../slideLayouts/slideLayout472.xml"/><Relationship Id="rId23" Type="http://schemas.openxmlformats.org/officeDocument/2006/relationships/slideLayout" Target="../slideLayouts/slideLayout480.xml"/><Relationship Id="rId28" Type="http://schemas.openxmlformats.org/officeDocument/2006/relationships/slideLayout" Target="../slideLayouts/slideLayout485.xml"/><Relationship Id="rId36" Type="http://schemas.openxmlformats.org/officeDocument/2006/relationships/slideLayout" Target="../slideLayouts/slideLayout493.xml"/><Relationship Id="rId49" Type="http://schemas.openxmlformats.org/officeDocument/2006/relationships/slideLayout" Target="../slideLayouts/slideLayout506.xml"/><Relationship Id="rId10" Type="http://schemas.openxmlformats.org/officeDocument/2006/relationships/slideLayout" Target="../slideLayouts/slideLayout467.xml"/><Relationship Id="rId19" Type="http://schemas.openxmlformats.org/officeDocument/2006/relationships/slideLayout" Target="../slideLayouts/slideLayout476.xml"/><Relationship Id="rId31" Type="http://schemas.openxmlformats.org/officeDocument/2006/relationships/slideLayout" Target="../slideLayouts/slideLayout488.xml"/><Relationship Id="rId44" Type="http://schemas.openxmlformats.org/officeDocument/2006/relationships/slideLayout" Target="../slideLayouts/slideLayout501.xml"/><Relationship Id="rId52" Type="http://schemas.openxmlformats.org/officeDocument/2006/relationships/theme" Target="../theme/theme22.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slideLayout" Target="../slideLayouts/slideLayout471.xml"/><Relationship Id="rId22" Type="http://schemas.openxmlformats.org/officeDocument/2006/relationships/slideLayout" Target="../slideLayouts/slideLayout479.xml"/><Relationship Id="rId27" Type="http://schemas.openxmlformats.org/officeDocument/2006/relationships/slideLayout" Target="../slideLayouts/slideLayout484.xml"/><Relationship Id="rId30" Type="http://schemas.openxmlformats.org/officeDocument/2006/relationships/slideLayout" Target="../slideLayouts/slideLayout487.xml"/><Relationship Id="rId35" Type="http://schemas.openxmlformats.org/officeDocument/2006/relationships/slideLayout" Target="../slideLayouts/slideLayout492.xml"/><Relationship Id="rId43" Type="http://schemas.openxmlformats.org/officeDocument/2006/relationships/slideLayout" Target="../slideLayouts/slideLayout500.xml"/><Relationship Id="rId48" Type="http://schemas.openxmlformats.org/officeDocument/2006/relationships/slideLayout" Target="../slideLayouts/slideLayout505.xml"/><Relationship Id="rId8" Type="http://schemas.openxmlformats.org/officeDocument/2006/relationships/slideLayout" Target="../slideLayouts/slideLayout465.xml"/><Relationship Id="rId51" Type="http://schemas.openxmlformats.org/officeDocument/2006/relationships/slideLayout" Target="../slideLayouts/slideLayout508.xml"/><Relationship Id="rId3" Type="http://schemas.openxmlformats.org/officeDocument/2006/relationships/slideLayout" Target="../slideLayouts/slideLayout460.xml"/><Relationship Id="rId12" Type="http://schemas.openxmlformats.org/officeDocument/2006/relationships/slideLayout" Target="../slideLayouts/slideLayout469.xml"/><Relationship Id="rId17" Type="http://schemas.openxmlformats.org/officeDocument/2006/relationships/slideLayout" Target="../slideLayouts/slideLayout474.xml"/><Relationship Id="rId25" Type="http://schemas.openxmlformats.org/officeDocument/2006/relationships/slideLayout" Target="../slideLayouts/slideLayout482.xml"/><Relationship Id="rId33" Type="http://schemas.openxmlformats.org/officeDocument/2006/relationships/slideLayout" Target="../slideLayouts/slideLayout490.xml"/><Relationship Id="rId38" Type="http://schemas.openxmlformats.org/officeDocument/2006/relationships/slideLayout" Target="../slideLayouts/slideLayout495.xml"/><Relationship Id="rId46" Type="http://schemas.openxmlformats.org/officeDocument/2006/relationships/slideLayout" Target="../slideLayouts/slideLayout503.xml"/><Relationship Id="rId20" Type="http://schemas.openxmlformats.org/officeDocument/2006/relationships/slideLayout" Target="../slideLayouts/slideLayout477.xml"/><Relationship Id="rId41" Type="http://schemas.openxmlformats.org/officeDocument/2006/relationships/slideLayout" Target="../slideLayouts/slideLayout498.xml"/><Relationship Id="rId1" Type="http://schemas.openxmlformats.org/officeDocument/2006/relationships/slideLayout" Target="../slideLayouts/slideLayout458.xml"/><Relationship Id="rId6" Type="http://schemas.openxmlformats.org/officeDocument/2006/relationships/slideLayout" Target="../slideLayouts/slideLayout463.xml"/></Relationships>
</file>

<file path=ppt/slideMasters/_rels/slideMaster23.xml.rels><?xml version="1.0" encoding="UTF-8" standalone="yes"?>
<Relationships xmlns="http://schemas.openxmlformats.org/package/2006/relationships"><Relationship Id="rId13" Type="http://schemas.openxmlformats.org/officeDocument/2006/relationships/slideLayout" Target="../slideLayouts/slideLayout521.xml"/><Relationship Id="rId18" Type="http://schemas.openxmlformats.org/officeDocument/2006/relationships/slideLayout" Target="../slideLayouts/slideLayout526.xml"/><Relationship Id="rId26" Type="http://schemas.openxmlformats.org/officeDocument/2006/relationships/slideLayout" Target="../slideLayouts/slideLayout534.xml"/><Relationship Id="rId39" Type="http://schemas.openxmlformats.org/officeDocument/2006/relationships/slideLayout" Target="../slideLayouts/slideLayout547.xml"/><Relationship Id="rId21" Type="http://schemas.openxmlformats.org/officeDocument/2006/relationships/slideLayout" Target="../slideLayouts/slideLayout529.xml"/><Relationship Id="rId34" Type="http://schemas.openxmlformats.org/officeDocument/2006/relationships/slideLayout" Target="../slideLayouts/slideLayout542.xml"/><Relationship Id="rId42" Type="http://schemas.openxmlformats.org/officeDocument/2006/relationships/slideLayout" Target="../slideLayouts/slideLayout550.xml"/><Relationship Id="rId47" Type="http://schemas.openxmlformats.org/officeDocument/2006/relationships/slideLayout" Target="../slideLayouts/slideLayout555.xml"/><Relationship Id="rId50" Type="http://schemas.openxmlformats.org/officeDocument/2006/relationships/slideLayout" Target="../slideLayouts/slideLayout558.xml"/><Relationship Id="rId7" Type="http://schemas.openxmlformats.org/officeDocument/2006/relationships/slideLayout" Target="../slideLayouts/slideLayout515.xml"/><Relationship Id="rId2" Type="http://schemas.openxmlformats.org/officeDocument/2006/relationships/slideLayout" Target="../slideLayouts/slideLayout510.xml"/><Relationship Id="rId16" Type="http://schemas.openxmlformats.org/officeDocument/2006/relationships/slideLayout" Target="../slideLayouts/slideLayout524.xml"/><Relationship Id="rId29" Type="http://schemas.openxmlformats.org/officeDocument/2006/relationships/slideLayout" Target="../slideLayouts/slideLayout537.xml"/><Relationship Id="rId11" Type="http://schemas.openxmlformats.org/officeDocument/2006/relationships/slideLayout" Target="../slideLayouts/slideLayout519.xml"/><Relationship Id="rId24" Type="http://schemas.openxmlformats.org/officeDocument/2006/relationships/slideLayout" Target="../slideLayouts/slideLayout532.xml"/><Relationship Id="rId32" Type="http://schemas.openxmlformats.org/officeDocument/2006/relationships/slideLayout" Target="../slideLayouts/slideLayout540.xml"/><Relationship Id="rId37" Type="http://schemas.openxmlformats.org/officeDocument/2006/relationships/slideLayout" Target="../slideLayouts/slideLayout545.xml"/><Relationship Id="rId40" Type="http://schemas.openxmlformats.org/officeDocument/2006/relationships/slideLayout" Target="../slideLayouts/slideLayout548.xml"/><Relationship Id="rId45" Type="http://schemas.openxmlformats.org/officeDocument/2006/relationships/slideLayout" Target="../slideLayouts/slideLayout553.xml"/><Relationship Id="rId5" Type="http://schemas.openxmlformats.org/officeDocument/2006/relationships/slideLayout" Target="../slideLayouts/slideLayout513.xml"/><Relationship Id="rId15" Type="http://schemas.openxmlformats.org/officeDocument/2006/relationships/slideLayout" Target="../slideLayouts/slideLayout523.xml"/><Relationship Id="rId23" Type="http://schemas.openxmlformats.org/officeDocument/2006/relationships/slideLayout" Target="../slideLayouts/slideLayout531.xml"/><Relationship Id="rId28" Type="http://schemas.openxmlformats.org/officeDocument/2006/relationships/slideLayout" Target="../slideLayouts/slideLayout536.xml"/><Relationship Id="rId36" Type="http://schemas.openxmlformats.org/officeDocument/2006/relationships/slideLayout" Target="../slideLayouts/slideLayout544.xml"/><Relationship Id="rId49" Type="http://schemas.openxmlformats.org/officeDocument/2006/relationships/slideLayout" Target="../slideLayouts/slideLayout557.xml"/><Relationship Id="rId10" Type="http://schemas.openxmlformats.org/officeDocument/2006/relationships/slideLayout" Target="../slideLayouts/slideLayout518.xml"/><Relationship Id="rId19" Type="http://schemas.openxmlformats.org/officeDocument/2006/relationships/slideLayout" Target="../slideLayouts/slideLayout527.xml"/><Relationship Id="rId31" Type="http://schemas.openxmlformats.org/officeDocument/2006/relationships/slideLayout" Target="../slideLayouts/slideLayout539.xml"/><Relationship Id="rId44" Type="http://schemas.openxmlformats.org/officeDocument/2006/relationships/slideLayout" Target="../slideLayouts/slideLayout552.xml"/><Relationship Id="rId4" Type="http://schemas.openxmlformats.org/officeDocument/2006/relationships/slideLayout" Target="../slideLayouts/slideLayout512.xml"/><Relationship Id="rId9" Type="http://schemas.openxmlformats.org/officeDocument/2006/relationships/slideLayout" Target="../slideLayouts/slideLayout517.xml"/><Relationship Id="rId14" Type="http://schemas.openxmlformats.org/officeDocument/2006/relationships/slideLayout" Target="../slideLayouts/slideLayout522.xml"/><Relationship Id="rId22" Type="http://schemas.openxmlformats.org/officeDocument/2006/relationships/slideLayout" Target="../slideLayouts/slideLayout530.xml"/><Relationship Id="rId27" Type="http://schemas.openxmlformats.org/officeDocument/2006/relationships/slideLayout" Target="../slideLayouts/slideLayout535.xml"/><Relationship Id="rId30" Type="http://schemas.openxmlformats.org/officeDocument/2006/relationships/slideLayout" Target="../slideLayouts/slideLayout538.xml"/><Relationship Id="rId35" Type="http://schemas.openxmlformats.org/officeDocument/2006/relationships/slideLayout" Target="../slideLayouts/slideLayout543.xml"/><Relationship Id="rId43" Type="http://schemas.openxmlformats.org/officeDocument/2006/relationships/slideLayout" Target="../slideLayouts/slideLayout551.xml"/><Relationship Id="rId48" Type="http://schemas.openxmlformats.org/officeDocument/2006/relationships/slideLayout" Target="../slideLayouts/slideLayout556.xml"/><Relationship Id="rId8" Type="http://schemas.openxmlformats.org/officeDocument/2006/relationships/slideLayout" Target="../slideLayouts/slideLayout516.xml"/><Relationship Id="rId51" Type="http://schemas.openxmlformats.org/officeDocument/2006/relationships/theme" Target="../theme/theme23.xml"/><Relationship Id="rId3" Type="http://schemas.openxmlformats.org/officeDocument/2006/relationships/slideLayout" Target="../slideLayouts/slideLayout511.xml"/><Relationship Id="rId12" Type="http://schemas.openxmlformats.org/officeDocument/2006/relationships/slideLayout" Target="../slideLayouts/slideLayout520.xml"/><Relationship Id="rId17" Type="http://schemas.openxmlformats.org/officeDocument/2006/relationships/slideLayout" Target="../slideLayouts/slideLayout525.xml"/><Relationship Id="rId25" Type="http://schemas.openxmlformats.org/officeDocument/2006/relationships/slideLayout" Target="../slideLayouts/slideLayout533.xml"/><Relationship Id="rId33" Type="http://schemas.openxmlformats.org/officeDocument/2006/relationships/slideLayout" Target="../slideLayouts/slideLayout541.xml"/><Relationship Id="rId38" Type="http://schemas.openxmlformats.org/officeDocument/2006/relationships/slideLayout" Target="../slideLayouts/slideLayout546.xml"/><Relationship Id="rId46" Type="http://schemas.openxmlformats.org/officeDocument/2006/relationships/slideLayout" Target="../slideLayouts/slideLayout554.xml"/><Relationship Id="rId20" Type="http://schemas.openxmlformats.org/officeDocument/2006/relationships/slideLayout" Target="../slideLayouts/slideLayout528.xml"/><Relationship Id="rId41" Type="http://schemas.openxmlformats.org/officeDocument/2006/relationships/slideLayout" Target="../slideLayouts/slideLayout549.xml"/><Relationship Id="rId1" Type="http://schemas.openxmlformats.org/officeDocument/2006/relationships/slideLayout" Target="../slideLayouts/slideLayout509.xml"/><Relationship Id="rId6" Type="http://schemas.openxmlformats.org/officeDocument/2006/relationships/slideLayout" Target="../slideLayouts/slideLayout51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slideLayout" Target="../slideLayouts/slideLayout571.xml"/><Relationship Id="rId18" Type="http://schemas.openxmlformats.org/officeDocument/2006/relationships/slideLayout" Target="../slideLayouts/slideLayout576.xml"/><Relationship Id="rId26" Type="http://schemas.openxmlformats.org/officeDocument/2006/relationships/slideLayout" Target="../slideLayouts/slideLayout584.xml"/><Relationship Id="rId3" Type="http://schemas.openxmlformats.org/officeDocument/2006/relationships/slideLayout" Target="../slideLayouts/slideLayout561.xml"/><Relationship Id="rId21" Type="http://schemas.openxmlformats.org/officeDocument/2006/relationships/slideLayout" Target="../slideLayouts/slideLayout579.xml"/><Relationship Id="rId7" Type="http://schemas.openxmlformats.org/officeDocument/2006/relationships/slideLayout" Target="../slideLayouts/slideLayout565.xml"/><Relationship Id="rId12" Type="http://schemas.openxmlformats.org/officeDocument/2006/relationships/slideLayout" Target="../slideLayouts/slideLayout570.xml"/><Relationship Id="rId17" Type="http://schemas.openxmlformats.org/officeDocument/2006/relationships/slideLayout" Target="../slideLayouts/slideLayout575.xml"/><Relationship Id="rId25" Type="http://schemas.openxmlformats.org/officeDocument/2006/relationships/slideLayout" Target="../slideLayouts/slideLayout583.xml"/><Relationship Id="rId2" Type="http://schemas.openxmlformats.org/officeDocument/2006/relationships/slideLayout" Target="../slideLayouts/slideLayout560.xml"/><Relationship Id="rId16" Type="http://schemas.openxmlformats.org/officeDocument/2006/relationships/slideLayout" Target="../slideLayouts/slideLayout574.xml"/><Relationship Id="rId20" Type="http://schemas.openxmlformats.org/officeDocument/2006/relationships/slideLayout" Target="../slideLayouts/slideLayout578.xml"/><Relationship Id="rId29" Type="http://schemas.openxmlformats.org/officeDocument/2006/relationships/theme" Target="../theme/theme24.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24" Type="http://schemas.openxmlformats.org/officeDocument/2006/relationships/slideLayout" Target="../slideLayouts/slideLayout582.xml"/><Relationship Id="rId5" Type="http://schemas.openxmlformats.org/officeDocument/2006/relationships/slideLayout" Target="../slideLayouts/slideLayout563.xml"/><Relationship Id="rId15" Type="http://schemas.openxmlformats.org/officeDocument/2006/relationships/slideLayout" Target="../slideLayouts/slideLayout573.xml"/><Relationship Id="rId23" Type="http://schemas.openxmlformats.org/officeDocument/2006/relationships/slideLayout" Target="../slideLayouts/slideLayout581.xml"/><Relationship Id="rId28" Type="http://schemas.openxmlformats.org/officeDocument/2006/relationships/slideLayout" Target="../slideLayouts/slideLayout586.xml"/><Relationship Id="rId10" Type="http://schemas.openxmlformats.org/officeDocument/2006/relationships/slideLayout" Target="../slideLayouts/slideLayout568.xml"/><Relationship Id="rId19" Type="http://schemas.openxmlformats.org/officeDocument/2006/relationships/slideLayout" Target="../slideLayouts/slideLayout577.xml"/><Relationship Id="rId31" Type="http://schemas.openxmlformats.org/officeDocument/2006/relationships/image" Target="../media/image75.png"/><Relationship Id="rId4" Type="http://schemas.openxmlformats.org/officeDocument/2006/relationships/slideLayout" Target="../slideLayouts/slideLayout562.xml"/><Relationship Id="rId9" Type="http://schemas.openxmlformats.org/officeDocument/2006/relationships/slideLayout" Target="../slideLayouts/slideLayout567.xml"/><Relationship Id="rId14" Type="http://schemas.openxmlformats.org/officeDocument/2006/relationships/slideLayout" Target="../slideLayouts/slideLayout572.xml"/><Relationship Id="rId22" Type="http://schemas.openxmlformats.org/officeDocument/2006/relationships/slideLayout" Target="../slideLayouts/slideLayout580.xml"/><Relationship Id="rId27" Type="http://schemas.openxmlformats.org/officeDocument/2006/relationships/slideLayout" Target="../slideLayouts/slideLayout585.xml"/><Relationship Id="rId30" Type="http://schemas.openxmlformats.org/officeDocument/2006/relationships/image" Target="../media/image74.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slideLayout" Target="../slideLayouts/slideLayout599.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5" Type="http://schemas.openxmlformats.org/officeDocument/2006/relationships/image" Target="../media/image124.png"/><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607.xml"/><Relationship Id="rId13" Type="http://schemas.openxmlformats.org/officeDocument/2006/relationships/slideLayout" Target="../slideLayouts/slideLayout612.xml"/><Relationship Id="rId18" Type="http://schemas.openxmlformats.org/officeDocument/2006/relationships/slideLayout" Target="../slideLayouts/slideLayout617.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slideLayout" Target="../slideLayouts/slideLayout611.xml"/><Relationship Id="rId17" Type="http://schemas.openxmlformats.org/officeDocument/2006/relationships/slideLayout" Target="../slideLayouts/slideLayout616.xml"/><Relationship Id="rId2" Type="http://schemas.openxmlformats.org/officeDocument/2006/relationships/slideLayout" Target="../slideLayouts/slideLayout601.xml"/><Relationship Id="rId16" Type="http://schemas.openxmlformats.org/officeDocument/2006/relationships/slideLayout" Target="../slideLayouts/slideLayout615.xml"/><Relationship Id="rId20" Type="http://schemas.openxmlformats.org/officeDocument/2006/relationships/theme" Target="../theme/theme26.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5" Type="http://schemas.openxmlformats.org/officeDocument/2006/relationships/slideLayout" Target="../slideLayouts/slideLayout614.xml"/><Relationship Id="rId10" Type="http://schemas.openxmlformats.org/officeDocument/2006/relationships/slideLayout" Target="../slideLayouts/slideLayout609.xml"/><Relationship Id="rId19" Type="http://schemas.openxmlformats.org/officeDocument/2006/relationships/slideLayout" Target="../slideLayouts/slideLayout618.xml"/><Relationship Id="rId4" Type="http://schemas.openxmlformats.org/officeDocument/2006/relationships/slideLayout" Target="../slideLayouts/slideLayout603.xml"/><Relationship Id="rId9" Type="http://schemas.openxmlformats.org/officeDocument/2006/relationships/slideLayout" Target="../slideLayouts/slideLayout608.xml"/><Relationship Id="rId14" Type="http://schemas.openxmlformats.org/officeDocument/2006/relationships/slideLayout" Target="../slideLayouts/slideLayout61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slideLayout" Target="../slideLayouts/slideLayout631.xml"/><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slideLayout" Target="../slideLayouts/slideLayout630.xml"/><Relationship Id="rId17" Type="http://schemas.openxmlformats.org/officeDocument/2006/relationships/theme" Target="../theme/theme27.xml"/><Relationship Id="rId2" Type="http://schemas.openxmlformats.org/officeDocument/2006/relationships/slideLayout" Target="../slideLayouts/slideLayout620.xml"/><Relationship Id="rId16" Type="http://schemas.openxmlformats.org/officeDocument/2006/relationships/slideLayout" Target="../slideLayouts/slideLayout634.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5" Type="http://schemas.openxmlformats.org/officeDocument/2006/relationships/slideLayout" Target="../slideLayouts/slideLayout63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 Id="rId14" Type="http://schemas.openxmlformats.org/officeDocument/2006/relationships/slideLayout" Target="../slideLayouts/slideLayout632.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637.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5" Type="http://schemas.openxmlformats.org/officeDocument/2006/relationships/theme" Target="../theme/theme28.xml"/><Relationship Id="rId4" Type="http://schemas.openxmlformats.org/officeDocument/2006/relationships/slideLayout" Target="../slideLayouts/slideLayout638.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641.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theme" Target="../theme/theme29.xml"/><Relationship Id="rId5" Type="http://schemas.openxmlformats.org/officeDocument/2006/relationships/slideLayout" Target="../slideLayouts/slideLayout643.xml"/><Relationship Id="rId4" Type="http://schemas.openxmlformats.org/officeDocument/2006/relationships/slideLayout" Target="../slideLayouts/slideLayout6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651.xml"/><Relationship Id="rId13" Type="http://schemas.openxmlformats.org/officeDocument/2006/relationships/slideLayout" Target="../slideLayouts/slideLayout656.xml"/><Relationship Id="rId18" Type="http://schemas.openxmlformats.org/officeDocument/2006/relationships/slideLayout" Target="../slideLayouts/slideLayout661.xml"/><Relationship Id="rId3" Type="http://schemas.openxmlformats.org/officeDocument/2006/relationships/slideLayout" Target="../slideLayouts/slideLayout646.xml"/><Relationship Id="rId7" Type="http://schemas.openxmlformats.org/officeDocument/2006/relationships/slideLayout" Target="../slideLayouts/slideLayout650.xml"/><Relationship Id="rId12" Type="http://schemas.openxmlformats.org/officeDocument/2006/relationships/slideLayout" Target="../slideLayouts/slideLayout655.xml"/><Relationship Id="rId17" Type="http://schemas.openxmlformats.org/officeDocument/2006/relationships/slideLayout" Target="../slideLayouts/slideLayout660.xml"/><Relationship Id="rId2" Type="http://schemas.openxmlformats.org/officeDocument/2006/relationships/slideLayout" Target="../slideLayouts/slideLayout645.xml"/><Relationship Id="rId16" Type="http://schemas.openxmlformats.org/officeDocument/2006/relationships/slideLayout" Target="../slideLayouts/slideLayout659.xml"/><Relationship Id="rId20" Type="http://schemas.openxmlformats.org/officeDocument/2006/relationships/theme" Target="../theme/theme30.xml"/><Relationship Id="rId1" Type="http://schemas.openxmlformats.org/officeDocument/2006/relationships/slideLayout" Target="../slideLayouts/slideLayout644.xml"/><Relationship Id="rId6" Type="http://schemas.openxmlformats.org/officeDocument/2006/relationships/slideLayout" Target="../slideLayouts/slideLayout649.xml"/><Relationship Id="rId11" Type="http://schemas.openxmlformats.org/officeDocument/2006/relationships/slideLayout" Target="../slideLayouts/slideLayout654.xml"/><Relationship Id="rId5" Type="http://schemas.openxmlformats.org/officeDocument/2006/relationships/slideLayout" Target="../slideLayouts/slideLayout648.xml"/><Relationship Id="rId15" Type="http://schemas.openxmlformats.org/officeDocument/2006/relationships/slideLayout" Target="../slideLayouts/slideLayout658.xml"/><Relationship Id="rId10" Type="http://schemas.openxmlformats.org/officeDocument/2006/relationships/slideLayout" Target="../slideLayouts/slideLayout653.xml"/><Relationship Id="rId19" Type="http://schemas.openxmlformats.org/officeDocument/2006/relationships/slideLayout" Target="../slideLayouts/slideLayout662.xml"/><Relationship Id="rId4" Type="http://schemas.openxmlformats.org/officeDocument/2006/relationships/slideLayout" Target="../slideLayouts/slideLayout647.xml"/><Relationship Id="rId9" Type="http://schemas.openxmlformats.org/officeDocument/2006/relationships/slideLayout" Target="../slideLayouts/slideLayout652.xml"/><Relationship Id="rId14" Type="http://schemas.openxmlformats.org/officeDocument/2006/relationships/slideLayout" Target="../slideLayouts/slideLayout657.xml"/></Relationships>
</file>

<file path=ppt/slideMasters/_rels/slideMaster31.xml.rels><?xml version="1.0" encoding="UTF-8" standalone="yes"?>
<Relationships xmlns="http://schemas.openxmlformats.org/package/2006/relationships"><Relationship Id="rId13" Type="http://schemas.openxmlformats.org/officeDocument/2006/relationships/slideLayout" Target="../slideLayouts/slideLayout675.xml"/><Relationship Id="rId18" Type="http://schemas.openxmlformats.org/officeDocument/2006/relationships/slideLayout" Target="../slideLayouts/slideLayout680.xml"/><Relationship Id="rId26" Type="http://schemas.openxmlformats.org/officeDocument/2006/relationships/slideLayout" Target="../slideLayouts/slideLayout688.xml"/><Relationship Id="rId39" Type="http://schemas.openxmlformats.org/officeDocument/2006/relationships/slideLayout" Target="../slideLayouts/slideLayout701.xml"/><Relationship Id="rId21" Type="http://schemas.openxmlformats.org/officeDocument/2006/relationships/slideLayout" Target="../slideLayouts/slideLayout683.xml"/><Relationship Id="rId34" Type="http://schemas.openxmlformats.org/officeDocument/2006/relationships/slideLayout" Target="../slideLayouts/slideLayout696.xml"/><Relationship Id="rId42" Type="http://schemas.openxmlformats.org/officeDocument/2006/relationships/tags" Target="../tags/tag2.xml"/><Relationship Id="rId7" Type="http://schemas.openxmlformats.org/officeDocument/2006/relationships/slideLayout" Target="../slideLayouts/slideLayout669.xml"/><Relationship Id="rId2" Type="http://schemas.openxmlformats.org/officeDocument/2006/relationships/slideLayout" Target="../slideLayouts/slideLayout664.xml"/><Relationship Id="rId16" Type="http://schemas.openxmlformats.org/officeDocument/2006/relationships/slideLayout" Target="../slideLayouts/slideLayout678.xml"/><Relationship Id="rId20" Type="http://schemas.openxmlformats.org/officeDocument/2006/relationships/slideLayout" Target="../slideLayouts/slideLayout682.xml"/><Relationship Id="rId29" Type="http://schemas.openxmlformats.org/officeDocument/2006/relationships/slideLayout" Target="../slideLayouts/slideLayout691.xml"/><Relationship Id="rId41" Type="http://schemas.openxmlformats.org/officeDocument/2006/relationships/tags" Target="../tags/tag1.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24" Type="http://schemas.openxmlformats.org/officeDocument/2006/relationships/slideLayout" Target="../slideLayouts/slideLayout686.xml"/><Relationship Id="rId32" Type="http://schemas.openxmlformats.org/officeDocument/2006/relationships/slideLayout" Target="../slideLayouts/slideLayout694.xml"/><Relationship Id="rId37" Type="http://schemas.openxmlformats.org/officeDocument/2006/relationships/slideLayout" Target="../slideLayouts/slideLayout699.xml"/><Relationship Id="rId40" Type="http://schemas.openxmlformats.org/officeDocument/2006/relationships/theme" Target="../theme/theme31.xml"/><Relationship Id="rId5" Type="http://schemas.openxmlformats.org/officeDocument/2006/relationships/slideLayout" Target="../slideLayouts/slideLayout667.xml"/><Relationship Id="rId15" Type="http://schemas.openxmlformats.org/officeDocument/2006/relationships/slideLayout" Target="../slideLayouts/slideLayout677.xml"/><Relationship Id="rId23" Type="http://schemas.openxmlformats.org/officeDocument/2006/relationships/slideLayout" Target="../slideLayouts/slideLayout685.xml"/><Relationship Id="rId28" Type="http://schemas.openxmlformats.org/officeDocument/2006/relationships/slideLayout" Target="../slideLayouts/slideLayout690.xml"/><Relationship Id="rId36" Type="http://schemas.openxmlformats.org/officeDocument/2006/relationships/slideLayout" Target="../slideLayouts/slideLayout698.xml"/><Relationship Id="rId10" Type="http://schemas.openxmlformats.org/officeDocument/2006/relationships/slideLayout" Target="../slideLayouts/slideLayout672.xml"/><Relationship Id="rId19" Type="http://schemas.openxmlformats.org/officeDocument/2006/relationships/slideLayout" Target="../slideLayouts/slideLayout681.xml"/><Relationship Id="rId31" Type="http://schemas.openxmlformats.org/officeDocument/2006/relationships/slideLayout" Target="../slideLayouts/slideLayout693.xml"/><Relationship Id="rId44" Type="http://schemas.openxmlformats.org/officeDocument/2006/relationships/image" Target="../media/image134.png"/><Relationship Id="rId4" Type="http://schemas.openxmlformats.org/officeDocument/2006/relationships/slideLayout" Target="../slideLayouts/slideLayout666.xml"/><Relationship Id="rId9" Type="http://schemas.openxmlformats.org/officeDocument/2006/relationships/slideLayout" Target="../slideLayouts/slideLayout671.xml"/><Relationship Id="rId14" Type="http://schemas.openxmlformats.org/officeDocument/2006/relationships/slideLayout" Target="../slideLayouts/slideLayout676.xml"/><Relationship Id="rId22" Type="http://schemas.openxmlformats.org/officeDocument/2006/relationships/slideLayout" Target="../slideLayouts/slideLayout684.xml"/><Relationship Id="rId27" Type="http://schemas.openxmlformats.org/officeDocument/2006/relationships/slideLayout" Target="../slideLayouts/slideLayout689.xml"/><Relationship Id="rId30" Type="http://schemas.openxmlformats.org/officeDocument/2006/relationships/slideLayout" Target="../slideLayouts/slideLayout692.xml"/><Relationship Id="rId35" Type="http://schemas.openxmlformats.org/officeDocument/2006/relationships/slideLayout" Target="../slideLayouts/slideLayout697.xml"/><Relationship Id="rId43" Type="http://schemas.openxmlformats.org/officeDocument/2006/relationships/image" Target="../media/image133.jpg"/><Relationship Id="rId8" Type="http://schemas.openxmlformats.org/officeDocument/2006/relationships/slideLayout" Target="../slideLayouts/slideLayout670.xml"/><Relationship Id="rId3" Type="http://schemas.openxmlformats.org/officeDocument/2006/relationships/slideLayout" Target="../slideLayouts/slideLayout665.xml"/><Relationship Id="rId12" Type="http://schemas.openxmlformats.org/officeDocument/2006/relationships/slideLayout" Target="../slideLayouts/slideLayout674.xml"/><Relationship Id="rId17" Type="http://schemas.openxmlformats.org/officeDocument/2006/relationships/slideLayout" Target="../slideLayouts/slideLayout679.xml"/><Relationship Id="rId25" Type="http://schemas.openxmlformats.org/officeDocument/2006/relationships/slideLayout" Target="../slideLayouts/slideLayout687.xml"/><Relationship Id="rId33" Type="http://schemas.openxmlformats.org/officeDocument/2006/relationships/slideLayout" Target="../slideLayouts/slideLayout695.xml"/><Relationship Id="rId38" Type="http://schemas.openxmlformats.org/officeDocument/2006/relationships/slideLayout" Target="../slideLayouts/slideLayout70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709.xml"/><Relationship Id="rId13" Type="http://schemas.openxmlformats.org/officeDocument/2006/relationships/theme" Target="../theme/theme32.xml"/><Relationship Id="rId3" Type="http://schemas.openxmlformats.org/officeDocument/2006/relationships/slideLayout" Target="../slideLayouts/slideLayout704.xml"/><Relationship Id="rId7" Type="http://schemas.openxmlformats.org/officeDocument/2006/relationships/slideLayout" Target="../slideLayouts/slideLayout708.xml"/><Relationship Id="rId12" Type="http://schemas.openxmlformats.org/officeDocument/2006/relationships/slideLayout" Target="../slideLayouts/slideLayout713.xml"/><Relationship Id="rId2" Type="http://schemas.openxmlformats.org/officeDocument/2006/relationships/slideLayout" Target="../slideLayouts/slideLayout703.xml"/><Relationship Id="rId1" Type="http://schemas.openxmlformats.org/officeDocument/2006/relationships/slideLayout" Target="../slideLayouts/slideLayout702.xml"/><Relationship Id="rId6" Type="http://schemas.openxmlformats.org/officeDocument/2006/relationships/slideLayout" Target="../slideLayouts/slideLayout707.xml"/><Relationship Id="rId11" Type="http://schemas.openxmlformats.org/officeDocument/2006/relationships/slideLayout" Target="../slideLayouts/slideLayout712.xml"/><Relationship Id="rId5" Type="http://schemas.openxmlformats.org/officeDocument/2006/relationships/slideLayout" Target="../slideLayouts/slideLayout706.xml"/><Relationship Id="rId10" Type="http://schemas.openxmlformats.org/officeDocument/2006/relationships/slideLayout" Target="../slideLayouts/slideLayout711.xml"/><Relationship Id="rId4" Type="http://schemas.openxmlformats.org/officeDocument/2006/relationships/slideLayout" Target="../slideLayouts/slideLayout705.xml"/><Relationship Id="rId9" Type="http://schemas.openxmlformats.org/officeDocument/2006/relationships/slideLayout" Target="../slideLayouts/slideLayout710.xml"/><Relationship Id="rId14" Type="http://schemas.openxmlformats.org/officeDocument/2006/relationships/image" Target="../media/image147.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721.xml"/><Relationship Id="rId13" Type="http://schemas.openxmlformats.org/officeDocument/2006/relationships/slideLayout" Target="../slideLayouts/slideLayout726.xml"/><Relationship Id="rId18" Type="http://schemas.openxmlformats.org/officeDocument/2006/relationships/slideLayout" Target="../slideLayouts/slideLayout731.xml"/><Relationship Id="rId3" Type="http://schemas.openxmlformats.org/officeDocument/2006/relationships/slideLayout" Target="../slideLayouts/slideLayout716.xml"/><Relationship Id="rId21" Type="http://schemas.openxmlformats.org/officeDocument/2006/relationships/slideLayout" Target="../slideLayouts/slideLayout734.xml"/><Relationship Id="rId7" Type="http://schemas.openxmlformats.org/officeDocument/2006/relationships/slideLayout" Target="../slideLayouts/slideLayout720.xml"/><Relationship Id="rId12" Type="http://schemas.openxmlformats.org/officeDocument/2006/relationships/slideLayout" Target="../slideLayouts/slideLayout725.xml"/><Relationship Id="rId17" Type="http://schemas.openxmlformats.org/officeDocument/2006/relationships/slideLayout" Target="../slideLayouts/slideLayout730.xml"/><Relationship Id="rId2" Type="http://schemas.openxmlformats.org/officeDocument/2006/relationships/slideLayout" Target="../slideLayouts/slideLayout715.xml"/><Relationship Id="rId16" Type="http://schemas.openxmlformats.org/officeDocument/2006/relationships/slideLayout" Target="../slideLayouts/slideLayout729.xml"/><Relationship Id="rId20" Type="http://schemas.openxmlformats.org/officeDocument/2006/relationships/slideLayout" Target="../slideLayouts/slideLayout733.xml"/><Relationship Id="rId1" Type="http://schemas.openxmlformats.org/officeDocument/2006/relationships/slideLayout" Target="../slideLayouts/slideLayout714.xml"/><Relationship Id="rId6" Type="http://schemas.openxmlformats.org/officeDocument/2006/relationships/slideLayout" Target="../slideLayouts/slideLayout719.xml"/><Relationship Id="rId11" Type="http://schemas.openxmlformats.org/officeDocument/2006/relationships/slideLayout" Target="../slideLayouts/slideLayout724.xml"/><Relationship Id="rId5" Type="http://schemas.openxmlformats.org/officeDocument/2006/relationships/slideLayout" Target="../slideLayouts/slideLayout718.xml"/><Relationship Id="rId15" Type="http://schemas.openxmlformats.org/officeDocument/2006/relationships/slideLayout" Target="../slideLayouts/slideLayout728.xml"/><Relationship Id="rId10" Type="http://schemas.openxmlformats.org/officeDocument/2006/relationships/slideLayout" Target="../slideLayouts/slideLayout723.xml"/><Relationship Id="rId19" Type="http://schemas.openxmlformats.org/officeDocument/2006/relationships/slideLayout" Target="../slideLayouts/slideLayout732.xml"/><Relationship Id="rId4" Type="http://schemas.openxmlformats.org/officeDocument/2006/relationships/slideLayout" Target="../slideLayouts/slideLayout717.xml"/><Relationship Id="rId9" Type="http://schemas.openxmlformats.org/officeDocument/2006/relationships/slideLayout" Target="../slideLayouts/slideLayout722.xml"/><Relationship Id="rId14" Type="http://schemas.openxmlformats.org/officeDocument/2006/relationships/slideLayout" Target="../slideLayouts/slideLayout727.xml"/><Relationship Id="rId22"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742.xml"/><Relationship Id="rId13" Type="http://schemas.openxmlformats.org/officeDocument/2006/relationships/slideLayout" Target="../slideLayouts/slideLayout747.xml"/><Relationship Id="rId18" Type="http://schemas.openxmlformats.org/officeDocument/2006/relationships/slideLayout" Target="../slideLayouts/slideLayout752.xml"/><Relationship Id="rId3" Type="http://schemas.openxmlformats.org/officeDocument/2006/relationships/slideLayout" Target="../slideLayouts/slideLayout737.xml"/><Relationship Id="rId7" Type="http://schemas.openxmlformats.org/officeDocument/2006/relationships/slideLayout" Target="../slideLayouts/slideLayout741.xml"/><Relationship Id="rId12" Type="http://schemas.openxmlformats.org/officeDocument/2006/relationships/slideLayout" Target="../slideLayouts/slideLayout746.xml"/><Relationship Id="rId17" Type="http://schemas.openxmlformats.org/officeDocument/2006/relationships/slideLayout" Target="../slideLayouts/slideLayout751.xml"/><Relationship Id="rId2" Type="http://schemas.openxmlformats.org/officeDocument/2006/relationships/slideLayout" Target="../slideLayouts/slideLayout736.xml"/><Relationship Id="rId16" Type="http://schemas.openxmlformats.org/officeDocument/2006/relationships/slideLayout" Target="../slideLayouts/slideLayout750.xml"/><Relationship Id="rId20" Type="http://schemas.openxmlformats.org/officeDocument/2006/relationships/theme" Target="../theme/theme34.xml"/><Relationship Id="rId1" Type="http://schemas.openxmlformats.org/officeDocument/2006/relationships/slideLayout" Target="../slideLayouts/slideLayout735.xml"/><Relationship Id="rId6" Type="http://schemas.openxmlformats.org/officeDocument/2006/relationships/slideLayout" Target="../slideLayouts/slideLayout740.xml"/><Relationship Id="rId11" Type="http://schemas.openxmlformats.org/officeDocument/2006/relationships/slideLayout" Target="../slideLayouts/slideLayout745.xml"/><Relationship Id="rId5" Type="http://schemas.openxmlformats.org/officeDocument/2006/relationships/slideLayout" Target="../slideLayouts/slideLayout739.xml"/><Relationship Id="rId15" Type="http://schemas.openxmlformats.org/officeDocument/2006/relationships/slideLayout" Target="../slideLayouts/slideLayout749.xml"/><Relationship Id="rId10" Type="http://schemas.openxmlformats.org/officeDocument/2006/relationships/slideLayout" Target="../slideLayouts/slideLayout744.xml"/><Relationship Id="rId19" Type="http://schemas.openxmlformats.org/officeDocument/2006/relationships/slideLayout" Target="../slideLayouts/slideLayout753.xml"/><Relationship Id="rId4" Type="http://schemas.openxmlformats.org/officeDocument/2006/relationships/slideLayout" Target="../slideLayouts/slideLayout738.xml"/><Relationship Id="rId9" Type="http://schemas.openxmlformats.org/officeDocument/2006/relationships/slideLayout" Target="../slideLayouts/slideLayout743.xml"/><Relationship Id="rId14" Type="http://schemas.openxmlformats.org/officeDocument/2006/relationships/slideLayout" Target="../slideLayouts/slideLayout74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761.xml"/><Relationship Id="rId13" Type="http://schemas.openxmlformats.org/officeDocument/2006/relationships/slideLayout" Target="../slideLayouts/slideLayout766.xml"/><Relationship Id="rId18" Type="http://schemas.openxmlformats.org/officeDocument/2006/relationships/slideLayout" Target="../slideLayouts/slideLayout771.xml"/><Relationship Id="rId26" Type="http://schemas.openxmlformats.org/officeDocument/2006/relationships/theme" Target="../theme/theme35.xml"/><Relationship Id="rId3" Type="http://schemas.openxmlformats.org/officeDocument/2006/relationships/slideLayout" Target="../slideLayouts/slideLayout756.xml"/><Relationship Id="rId21" Type="http://schemas.openxmlformats.org/officeDocument/2006/relationships/slideLayout" Target="../slideLayouts/slideLayout774.xml"/><Relationship Id="rId7" Type="http://schemas.openxmlformats.org/officeDocument/2006/relationships/slideLayout" Target="../slideLayouts/slideLayout760.xml"/><Relationship Id="rId12" Type="http://schemas.openxmlformats.org/officeDocument/2006/relationships/slideLayout" Target="../slideLayouts/slideLayout765.xml"/><Relationship Id="rId17" Type="http://schemas.openxmlformats.org/officeDocument/2006/relationships/slideLayout" Target="../slideLayouts/slideLayout770.xml"/><Relationship Id="rId25" Type="http://schemas.openxmlformats.org/officeDocument/2006/relationships/slideLayout" Target="../slideLayouts/slideLayout778.xml"/><Relationship Id="rId2" Type="http://schemas.openxmlformats.org/officeDocument/2006/relationships/slideLayout" Target="../slideLayouts/slideLayout755.xml"/><Relationship Id="rId16" Type="http://schemas.openxmlformats.org/officeDocument/2006/relationships/slideLayout" Target="../slideLayouts/slideLayout769.xml"/><Relationship Id="rId20" Type="http://schemas.openxmlformats.org/officeDocument/2006/relationships/slideLayout" Target="../slideLayouts/slideLayout773.xml"/><Relationship Id="rId1" Type="http://schemas.openxmlformats.org/officeDocument/2006/relationships/slideLayout" Target="../slideLayouts/slideLayout754.xml"/><Relationship Id="rId6" Type="http://schemas.openxmlformats.org/officeDocument/2006/relationships/slideLayout" Target="../slideLayouts/slideLayout759.xml"/><Relationship Id="rId11" Type="http://schemas.openxmlformats.org/officeDocument/2006/relationships/slideLayout" Target="../slideLayouts/slideLayout764.xml"/><Relationship Id="rId24" Type="http://schemas.openxmlformats.org/officeDocument/2006/relationships/slideLayout" Target="../slideLayouts/slideLayout777.xml"/><Relationship Id="rId5" Type="http://schemas.openxmlformats.org/officeDocument/2006/relationships/slideLayout" Target="../slideLayouts/slideLayout758.xml"/><Relationship Id="rId15" Type="http://schemas.openxmlformats.org/officeDocument/2006/relationships/slideLayout" Target="../slideLayouts/slideLayout768.xml"/><Relationship Id="rId23" Type="http://schemas.openxmlformats.org/officeDocument/2006/relationships/slideLayout" Target="../slideLayouts/slideLayout776.xml"/><Relationship Id="rId10" Type="http://schemas.openxmlformats.org/officeDocument/2006/relationships/slideLayout" Target="../slideLayouts/slideLayout763.xml"/><Relationship Id="rId19" Type="http://schemas.openxmlformats.org/officeDocument/2006/relationships/slideLayout" Target="../slideLayouts/slideLayout772.xml"/><Relationship Id="rId4" Type="http://schemas.openxmlformats.org/officeDocument/2006/relationships/slideLayout" Target="../slideLayouts/slideLayout757.xml"/><Relationship Id="rId9" Type="http://schemas.openxmlformats.org/officeDocument/2006/relationships/slideLayout" Target="../slideLayouts/slideLayout762.xml"/><Relationship Id="rId14" Type="http://schemas.openxmlformats.org/officeDocument/2006/relationships/slideLayout" Target="../slideLayouts/slideLayout767.xml"/><Relationship Id="rId22" Type="http://schemas.openxmlformats.org/officeDocument/2006/relationships/slideLayout" Target="../slideLayouts/slideLayout7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786.xml"/><Relationship Id="rId13" Type="http://schemas.openxmlformats.org/officeDocument/2006/relationships/slideLayout" Target="../slideLayouts/slideLayout791.xml"/><Relationship Id="rId18" Type="http://schemas.openxmlformats.org/officeDocument/2006/relationships/slideLayout" Target="../slideLayouts/slideLayout796.xml"/><Relationship Id="rId3" Type="http://schemas.openxmlformats.org/officeDocument/2006/relationships/slideLayout" Target="../slideLayouts/slideLayout781.xml"/><Relationship Id="rId21" Type="http://schemas.openxmlformats.org/officeDocument/2006/relationships/theme" Target="../theme/theme36.xml"/><Relationship Id="rId7" Type="http://schemas.openxmlformats.org/officeDocument/2006/relationships/slideLayout" Target="../slideLayouts/slideLayout785.xml"/><Relationship Id="rId12" Type="http://schemas.openxmlformats.org/officeDocument/2006/relationships/slideLayout" Target="../slideLayouts/slideLayout790.xml"/><Relationship Id="rId17" Type="http://schemas.openxmlformats.org/officeDocument/2006/relationships/slideLayout" Target="../slideLayouts/slideLayout795.xml"/><Relationship Id="rId2" Type="http://schemas.openxmlformats.org/officeDocument/2006/relationships/slideLayout" Target="../slideLayouts/slideLayout780.xml"/><Relationship Id="rId16" Type="http://schemas.openxmlformats.org/officeDocument/2006/relationships/slideLayout" Target="../slideLayouts/slideLayout794.xml"/><Relationship Id="rId20" Type="http://schemas.openxmlformats.org/officeDocument/2006/relationships/slideLayout" Target="../slideLayouts/slideLayout798.xml"/><Relationship Id="rId1" Type="http://schemas.openxmlformats.org/officeDocument/2006/relationships/slideLayout" Target="../slideLayouts/slideLayout779.xml"/><Relationship Id="rId6" Type="http://schemas.openxmlformats.org/officeDocument/2006/relationships/slideLayout" Target="../slideLayouts/slideLayout784.xml"/><Relationship Id="rId11" Type="http://schemas.openxmlformats.org/officeDocument/2006/relationships/slideLayout" Target="../slideLayouts/slideLayout789.xml"/><Relationship Id="rId5" Type="http://schemas.openxmlformats.org/officeDocument/2006/relationships/slideLayout" Target="../slideLayouts/slideLayout783.xml"/><Relationship Id="rId15" Type="http://schemas.openxmlformats.org/officeDocument/2006/relationships/slideLayout" Target="../slideLayouts/slideLayout793.xml"/><Relationship Id="rId10" Type="http://schemas.openxmlformats.org/officeDocument/2006/relationships/slideLayout" Target="../slideLayouts/slideLayout788.xml"/><Relationship Id="rId19" Type="http://schemas.openxmlformats.org/officeDocument/2006/relationships/slideLayout" Target="../slideLayouts/slideLayout797.xml"/><Relationship Id="rId4" Type="http://schemas.openxmlformats.org/officeDocument/2006/relationships/slideLayout" Target="../slideLayouts/slideLayout782.xml"/><Relationship Id="rId9" Type="http://schemas.openxmlformats.org/officeDocument/2006/relationships/slideLayout" Target="../slideLayouts/slideLayout787.xml"/><Relationship Id="rId14" Type="http://schemas.openxmlformats.org/officeDocument/2006/relationships/slideLayout" Target="../slideLayouts/slideLayout79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806.xml"/><Relationship Id="rId13" Type="http://schemas.openxmlformats.org/officeDocument/2006/relationships/slideLayout" Target="../slideLayouts/slideLayout811.xml"/><Relationship Id="rId18" Type="http://schemas.openxmlformats.org/officeDocument/2006/relationships/slideLayout" Target="../slideLayouts/slideLayout816.xml"/><Relationship Id="rId3" Type="http://schemas.openxmlformats.org/officeDocument/2006/relationships/slideLayout" Target="../slideLayouts/slideLayout801.xml"/><Relationship Id="rId21" Type="http://schemas.openxmlformats.org/officeDocument/2006/relationships/slideLayout" Target="../slideLayouts/slideLayout819.xml"/><Relationship Id="rId7" Type="http://schemas.openxmlformats.org/officeDocument/2006/relationships/slideLayout" Target="../slideLayouts/slideLayout805.xml"/><Relationship Id="rId12" Type="http://schemas.openxmlformats.org/officeDocument/2006/relationships/slideLayout" Target="../slideLayouts/slideLayout810.xml"/><Relationship Id="rId17" Type="http://schemas.openxmlformats.org/officeDocument/2006/relationships/slideLayout" Target="../slideLayouts/slideLayout815.xml"/><Relationship Id="rId2" Type="http://schemas.openxmlformats.org/officeDocument/2006/relationships/slideLayout" Target="../slideLayouts/slideLayout800.xml"/><Relationship Id="rId16" Type="http://schemas.openxmlformats.org/officeDocument/2006/relationships/slideLayout" Target="../slideLayouts/slideLayout814.xml"/><Relationship Id="rId20" Type="http://schemas.openxmlformats.org/officeDocument/2006/relationships/slideLayout" Target="../slideLayouts/slideLayout818.xml"/><Relationship Id="rId1" Type="http://schemas.openxmlformats.org/officeDocument/2006/relationships/slideLayout" Target="../slideLayouts/slideLayout799.xml"/><Relationship Id="rId6" Type="http://schemas.openxmlformats.org/officeDocument/2006/relationships/slideLayout" Target="../slideLayouts/slideLayout804.xml"/><Relationship Id="rId11" Type="http://schemas.openxmlformats.org/officeDocument/2006/relationships/slideLayout" Target="../slideLayouts/slideLayout809.xml"/><Relationship Id="rId5" Type="http://schemas.openxmlformats.org/officeDocument/2006/relationships/slideLayout" Target="../slideLayouts/slideLayout803.xml"/><Relationship Id="rId15" Type="http://schemas.openxmlformats.org/officeDocument/2006/relationships/slideLayout" Target="../slideLayouts/slideLayout813.xml"/><Relationship Id="rId23" Type="http://schemas.openxmlformats.org/officeDocument/2006/relationships/theme" Target="../theme/theme37.xml"/><Relationship Id="rId10" Type="http://schemas.openxmlformats.org/officeDocument/2006/relationships/slideLayout" Target="../slideLayouts/slideLayout808.xml"/><Relationship Id="rId19" Type="http://schemas.openxmlformats.org/officeDocument/2006/relationships/slideLayout" Target="../slideLayouts/slideLayout817.xml"/><Relationship Id="rId4" Type="http://schemas.openxmlformats.org/officeDocument/2006/relationships/slideLayout" Target="../slideLayouts/slideLayout802.xml"/><Relationship Id="rId9" Type="http://schemas.openxmlformats.org/officeDocument/2006/relationships/slideLayout" Target="../slideLayouts/slideLayout807.xml"/><Relationship Id="rId14" Type="http://schemas.openxmlformats.org/officeDocument/2006/relationships/slideLayout" Target="../slideLayouts/slideLayout812.xml"/><Relationship Id="rId22" Type="http://schemas.openxmlformats.org/officeDocument/2006/relationships/slideLayout" Target="../slideLayouts/slideLayout82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theme" Target="../theme/theme4.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1" Type="http://schemas.openxmlformats.org/officeDocument/2006/relationships/slideLayout" Target="../slideLayouts/slideLayout68.xml"/><Relationship Id="rId6"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5.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9" Type="http://schemas.openxmlformats.org/officeDocument/2006/relationships/slideLayout" Target="../slideLayouts/slideLayout202.xml"/><Relationship Id="rId21" Type="http://schemas.openxmlformats.org/officeDocument/2006/relationships/slideLayout" Target="../slideLayouts/slideLayout184.xml"/><Relationship Id="rId34" Type="http://schemas.openxmlformats.org/officeDocument/2006/relationships/slideLayout" Target="../slideLayouts/slideLayout197.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slideLayout" Target="../slideLayouts/slideLayout192.xml"/><Relationship Id="rId41" Type="http://schemas.openxmlformats.org/officeDocument/2006/relationships/theme" Target="../theme/theme7.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32" Type="http://schemas.openxmlformats.org/officeDocument/2006/relationships/slideLayout" Target="../slideLayouts/slideLayout195.xml"/><Relationship Id="rId37" Type="http://schemas.openxmlformats.org/officeDocument/2006/relationships/slideLayout" Target="../slideLayouts/slideLayout200.xml"/><Relationship Id="rId40" Type="http://schemas.openxmlformats.org/officeDocument/2006/relationships/slideLayout" Target="../slideLayouts/slideLayout203.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36" Type="http://schemas.openxmlformats.org/officeDocument/2006/relationships/slideLayout" Target="../slideLayouts/slideLayout199.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31" Type="http://schemas.openxmlformats.org/officeDocument/2006/relationships/slideLayout" Target="../slideLayouts/slideLayout194.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slideLayout" Target="../slideLayouts/slideLayout198.xml"/><Relationship Id="rId8" Type="http://schemas.openxmlformats.org/officeDocument/2006/relationships/slideLayout" Target="../slideLayouts/slideLayout171.xml"/><Relationship Id="rId3" Type="http://schemas.openxmlformats.org/officeDocument/2006/relationships/slideLayout" Target="../slideLayouts/slideLayout166.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38" Type="http://schemas.openxmlformats.org/officeDocument/2006/relationships/slideLayout" Target="../slideLayouts/slideLayout2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2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87"/>
            <a:ext cx="11653521" cy="199771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95719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4209" r:id="rId25"/>
  </p:sldLayoutIdLst>
  <p:transition>
    <p:fade/>
  </p:transition>
  <p:txStyles>
    <p:titleStyle>
      <a:lvl1pPr algn="l" defTabSz="914139" rtl="0" eaLnBrk="1" latinLnBrk="0" hangingPunct="1">
        <a:lnSpc>
          <a:spcPct val="90000"/>
        </a:lnSpc>
        <a:spcBef>
          <a:spcPct val="0"/>
        </a:spcBef>
        <a:buNone/>
        <a:defRPr lang="en-US" sz="4705" b="0" kern="1200" cap="none" spc="-99"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63" marR="0" indent="-336063" algn="l" defTabSz="914139"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550" marR="0" indent="-236488" algn="l" defTabSz="914139"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42"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183"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24"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880"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952"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019"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089"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39" rtl="0" eaLnBrk="1" latinLnBrk="0" hangingPunct="1">
        <a:defRPr sz="1765" kern="1200">
          <a:solidFill>
            <a:schemeClr val="tx1"/>
          </a:solidFill>
          <a:latin typeface="+mn-lt"/>
          <a:ea typeface="+mn-ea"/>
          <a:cs typeface="+mn-cs"/>
        </a:defRPr>
      </a:lvl1pPr>
      <a:lvl2pPr marL="457070" algn="l" defTabSz="914139" rtl="0" eaLnBrk="1" latinLnBrk="0" hangingPunct="1">
        <a:defRPr sz="1765" kern="1200">
          <a:solidFill>
            <a:schemeClr val="tx1"/>
          </a:solidFill>
          <a:latin typeface="+mn-lt"/>
          <a:ea typeface="+mn-ea"/>
          <a:cs typeface="+mn-cs"/>
        </a:defRPr>
      </a:lvl2pPr>
      <a:lvl3pPr marL="914139" algn="l" defTabSz="914139" rtl="0" eaLnBrk="1" latinLnBrk="0" hangingPunct="1">
        <a:defRPr sz="1765" kern="1200">
          <a:solidFill>
            <a:schemeClr val="tx1"/>
          </a:solidFill>
          <a:latin typeface="+mn-lt"/>
          <a:ea typeface="+mn-ea"/>
          <a:cs typeface="+mn-cs"/>
        </a:defRPr>
      </a:lvl3pPr>
      <a:lvl4pPr marL="1371209" algn="l" defTabSz="914139" rtl="0" eaLnBrk="1" latinLnBrk="0" hangingPunct="1">
        <a:defRPr sz="1765" kern="1200">
          <a:solidFill>
            <a:schemeClr val="tx1"/>
          </a:solidFill>
          <a:latin typeface="+mn-lt"/>
          <a:ea typeface="+mn-ea"/>
          <a:cs typeface="+mn-cs"/>
        </a:defRPr>
      </a:lvl4pPr>
      <a:lvl5pPr marL="1828275" algn="l" defTabSz="914139" rtl="0" eaLnBrk="1" latinLnBrk="0" hangingPunct="1">
        <a:defRPr sz="1765" kern="1200">
          <a:solidFill>
            <a:schemeClr val="tx1"/>
          </a:solidFill>
          <a:latin typeface="+mn-lt"/>
          <a:ea typeface="+mn-ea"/>
          <a:cs typeface="+mn-cs"/>
        </a:defRPr>
      </a:lvl5pPr>
      <a:lvl6pPr marL="2285347" algn="l" defTabSz="914139" rtl="0" eaLnBrk="1" latinLnBrk="0" hangingPunct="1">
        <a:defRPr sz="1765" kern="1200">
          <a:solidFill>
            <a:schemeClr val="tx1"/>
          </a:solidFill>
          <a:latin typeface="+mn-lt"/>
          <a:ea typeface="+mn-ea"/>
          <a:cs typeface="+mn-cs"/>
        </a:defRPr>
      </a:lvl6pPr>
      <a:lvl7pPr marL="2742416" algn="l" defTabSz="914139" rtl="0" eaLnBrk="1" latinLnBrk="0" hangingPunct="1">
        <a:defRPr sz="1765" kern="1200">
          <a:solidFill>
            <a:schemeClr val="tx1"/>
          </a:solidFill>
          <a:latin typeface="+mn-lt"/>
          <a:ea typeface="+mn-ea"/>
          <a:cs typeface="+mn-cs"/>
        </a:defRPr>
      </a:lvl7pPr>
      <a:lvl8pPr marL="3199485" algn="l" defTabSz="914139" rtl="0" eaLnBrk="1" latinLnBrk="0" hangingPunct="1">
        <a:defRPr sz="1765" kern="1200">
          <a:solidFill>
            <a:schemeClr val="tx1"/>
          </a:solidFill>
          <a:latin typeface="+mn-lt"/>
          <a:ea typeface="+mn-ea"/>
          <a:cs typeface="+mn-cs"/>
        </a:defRPr>
      </a:lvl8pPr>
      <a:lvl9pPr marL="3656555" algn="l" defTabSz="914139" rtl="0" eaLnBrk="1" latinLnBrk="0" hangingPunct="1">
        <a:defRPr sz="176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718" y="1702900"/>
            <a:ext cx="2585861" cy="414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7" name="Text Placeholder 16"/>
          <p:cNvSpPr>
            <a:spLocks noGrp="1"/>
          </p:cNvSpPr>
          <p:nvPr>
            <p:ph type="body" idx="1"/>
          </p:nvPr>
        </p:nvSpPr>
        <p:spPr>
          <a:xfrm>
            <a:off x="3657606" y="1702905"/>
            <a:ext cx="8045452" cy="1426373"/>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9568085"/>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8" r:id="rId10"/>
    <p:sldLayoutId id="2147483999" r:id="rId11"/>
  </p:sldLayoutIdLst>
  <p:hf hdr="0" dt="0"/>
  <p:txStyles>
    <p:titleStyle>
      <a:lvl1pPr algn="l" defTabSz="1218757" rtl="0" eaLnBrk="1" latinLnBrk="0" hangingPunct="1">
        <a:spcBef>
          <a:spcPct val="0"/>
        </a:spcBef>
        <a:spcAft>
          <a:spcPts val="1600"/>
        </a:spcAft>
        <a:buNone/>
        <a:defRPr lang="en-US" sz="1900" kern="1200" dirty="0">
          <a:gradFill>
            <a:gsLst>
              <a:gs pos="0">
                <a:srgbClr val="505050"/>
              </a:gs>
              <a:gs pos="100000">
                <a:srgbClr val="505050"/>
              </a:gs>
            </a:gsLst>
            <a:lin ang="5400000" scaled="0"/>
          </a:gradFill>
          <a:latin typeface="+mj-lt"/>
          <a:ea typeface="ＭＳ Ｐゴシック" charset="0"/>
          <a:cs typeface="Segoe UI" pitchFamily="34" charset="0"/>
        </a:defRPr>
      </a:lvl1pPr>
    </p:titleStyle>
    <p:bodyStyle>
      <a:lvl1pPr marL="0" indent="0" algn="l" defTabSz="1218757" rtl="0" eaLnBrk="1" fontAlgn="base" latinLnBrk="0" hangingPunct="1">
        <a:lnSpc>
          <a:spcPct val="95000"/>
        </a:lnSpc>
        <a:spcBef>
          <a:spcPts val="0"/>
        </a:spcBef>
        <a:spcAft>
          <a:spcPts val="1600"/>
        </a:spcAft>
        <a:buClr>
          <a:schemeClr val="accent1"/>
        </a:buClr>
        <a:buSzPct val="110000"/>
        <a:buFont typeface="Avenir LT Pro 45 Book" charset="0"/>
        <a:buNone/>
        <a:defRPr lang="en-US" sz="3200" b="0" kern="1200" cap="none" baseline="0" dirty="0" smtClean="0">
          <a:gradFill>
            <a:gsLst>
              <a:gs pos="0">
                <a:srgbClr val="505050"/>
              </a:gs>
              <a:gs pos="100000">
                <a:srgbClr val="505050"/>
              </a:gs>
            </a:gsLst>
            <a:lin ang="5400000" scaled="0"/>
          </a:gradFill>
          <a:latin typeface="Segoe UI Light"/>
          <a:ea typeface="ＭＳ Ｐゴシック" charset="0"/>
          <a:cs typeface="Segoe UI Light"/>
        </a:defRPr>
      </a:lvl1pPr>
      <a:lvl2pPr marL="0" marR="0" indent="0" algn="l" defTabSz="1218757" rtl="0" eaLnBrk="1" fontAlgn="auto" latinLnBrk="0" hangingPunct="1">
        <a:lnSpc>
          <a:spcPct val="95000"/>
        </a:lnSpc>
        <a:spcBef>
          <a:spcPts val="0"/>
        </a:spcBef>
        <a:spcAft>
          <a:spcPts val="1600"/>
        </a:spcAft>
        <a:buClrTx/>
        <a:buSzTx/>
        <a:buFont typeface="Arial" pitchFamily="34" charset="0"/>
        <a:buNone/>
        <a:tabLst/>
        <a:defRPr lang="en-US" sz="1900" b="0" kern="1200" dirty="0" smtClean="0">
          <a:gradFill>
            <a:gsLst>
              <a:gs pos="0">
                <a:srgbClr val="505050"/>
              </a:gs>
              <a:gs pos="100000">
                <a:srgbClr val="505050"/>
              </a:gs>
            </a:gsLst>
            <a:lin ang="5400000" scaled="0"/>
          </a:gradFill>
          <a:latin typeface="+mn-lt"/>
          <a:ea typeface="+mn-ea"/>
          <a:cs typeface="+mn-cs"/>
        </a:defRPr>
      </a:lvl2pPr>
      <a:lvl3pPr marL="609379" indent="-304691" algn="l" defTabSz="1218757" rtl="0" eaLnBrk="1" latinLnBrk="0" hangingPunct="1">
        <a:lnSpc>
          <a:spcPct val="95000"/>
        </a:lnSpc>
        <a:spcBef>
          <a:spcPts val="0"/>
        </a:spcBef>
        <a:spcAft>
          <a:spcPts val="1600"/>
        </a:spcAft>
        <a:buFont typeface="Lucida Grande"/>
        <a:buChar char="-"/>
        <a:defRPr lang="en-US" sz="1900" b="0" kern="1200" dirty="0" smtClean="0">
          <a:gradFill>
            <a:gsLst>
              <a:gs pos="0">
                <a:srgbClr val="505050"/>
              </a:gs>
              <a:gs pos="100000">
                <a:srgbClr val="505050"/>
              </a:gs>
            </a:gsLst>
            <a:lin ang="5400000" scaled="0"/>
          </a:gradFill>
          <a:latin typeface="+mn-lt"/>
          <a:ea typeface="+mn-ea"/>
          <a:cs typeface="+mn-cs"/>
        </a:defRPr>
      </a:lvl3pPr>
      <a:lvl4pPr marL="835780" indent="-226402" algn="l" defTabSz="1218757" rtl="0" eaLnBrk="1" latinLnBrk="0" hangingPunct="1">
        <a:lnSpc>
          <a:spcPct val="95000"/>
        </a:lnSpc>
        <a:spcBef>
          <a:spcPts val="0"/>
        </a:spcBef>
        <a:spcAft>
          <a:spcPts val="0"/>
        </a:spcAft>
        <a:buFont typeface="Arial" pitchFamily="34" charset="0"/>
        <a:buChar char="•"/>
        <a:defRPr lang="en-US" sz="1900" b="0" kern="1200" dirty="0" smtClean="0">
          <a:solidFill>
            <a:srgbClr val="505050"/>
          </a:solidFill>
          <a:latin typeface="+mn-lt"/>
          <a:ea typeface="+mn-ea"/>
          <a:cs typeface="+mn-cs"/>
        </a:defRPr>
      </a:lvl4pPr>
      <a:lvl5pPr marL="1218757" indent="-304691" algn="l" defTabSz="1218757" rtl="0" eaLnBrk="1" latinLnBrk="0" hangingPunct="1">
        <a:lnSpc>
          <a:spcPct val="95000"/>
        </a:lnSpc>
        <a:spcBef>
          <a:spcPts val="0"/>
        </a:spcBef>
        <a:spcAft>
          <a:spcPts val="0"/>
        </a:spcAft>
        <a:buFont typeface="Lucida Grande"/>
        <a:buChar char="-"/>
        <a:defRPr lang="en-US" sz="1900" b="0" kern="1200" dirty="0">
          <a:solidFill>
            <a:srgbClr val="505050"/>
          </a:solidFill>
          <a:latin typeface="+mn-lt"/>
          <a:ea typeface="+mn-ea"/>
          <a:cs typeface="+mn-cs"/>
        </a:defRPr>
      </a:lvl5pPr>
      <a:lvl6pPr marL="3351579" indent="-304691" algn="l" defTabSz="121875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957" indent="-304691" algn="l" defTabSz="121875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336" indent="-304691" algn="l" defTabSz="121875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713" indent="-304691" algn="l" defTabSz="121875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57" rtl="0" eaLnBrk="1" latinLnBrk="0" hangingPunct="1">
        <a:defRPr sz="2400" kern="1200">
          <a:solidFill>
            <a:schemeClr val="tx1"/>
          </a:solidFill>
          <a:latin typeface="+mn-lt"/>
          <a:ea typeface="+mn-ea"/>
          <a:cs typeface="+mn-cs"/>
        </a:defRPr>
      </a:lvl1pPr>
      <a:lvl2pPr marL="609379" algn="l" defTabSz="1218757" rtl="0" eaLnBrk="1" latinLnBrk="0" hangingPunct="1">
        <a:defRPr sz="2400" kern="1200">
          <a:solidFill>
            <a:schemeClr val="tx1"/>
          </a:solidFill>
          <a:latin typeface="+mn-lt"/>
          <a:ea typeface="+mn-ea"/>
          <a:cs typeface="+mn-cs"/>
        </a:defRPr>
      </a:lvl2pPr>
      <a:lvl3pPr marL="1218757" algn="l" defTabSz="1218757" rtl="0" eaLnBrk="1" latinLnBrk="0" hangingPunct="1">
        <a:defRPr sz="2400" kern="1200">
          <a:solidFill>
            <a:schemeClr val="tx1"/>
          </a:solidFill>
          <a:latin typeface="+mn-lt"/>
          <a:ea typeface="+mn-ea"/>
          <a:cs typeface="+mn-cs"/>
        </a:defRPr>
      </a:lvl3pPr>
      <a:lvl4pPr marL="1828135" algn="l" defTabSz="1218757" rtl="0" eaLnBrk="1" latinLnBrk="0" hangingPunct="1">
        <a:defRPr sz="2400" kern="1200">
          <a:solidFill>
            <a:schemeClr val="tx1"/>
          </a:solidFill>
          <a:latin typeface="+mn-lt"/>
          <a:ea typeface="+mn-ea"/>
          <a:cs typeface="+mn-cs"/>
        </a:defRPr>
      </a:lvl4pPr>
      <a:lvl5pPr marL="2437513" algn="l" defTabSz="1218757" rtl="0" eaLnBrk="1" latinLnBrk="0" hangingPunct="1">
        <a:defRPr sz="2400" kern="1200">
          <a:solidFill>
            <a:schemeClr val="tx1"/>
          </a:solidFill>
          <a:latin typeface="+mn-lt"/>
          <a:ea typeface="+mn-ea"/>
          <a:cs typeface="+mn-cs"/>
        </a:defRPr>
      </a:lvl5pPr>
      <a:lvl6pPr marL="3046889" algn="l" defTabSz="1218757" rtl="0" eaLnBrk="1" latinLnBrk="0" hangingPunct="1">
        <a:defRPr sz="2400" kern="1200">
          <a:solidFill>
            <a:schemeClr val="tx1"/>
          </a:solidFill>
          <a:latin typeface="+mn-lt"/>
          <a:ea typeface="+mn-ea"/>
          <a:cs typeface="+mn-cs"/>
        </a:defRPr>
      </a:lvl6pPr>
      <a:lvl7pPr marL="3656268" algn="l" defTabSz="1218757" rtl="0" eaLnBrk="1" latinLnBrk="0" hangingPunct="1">
        <a:defRPr sz="2400" kern="1200">
          <a:solidFill>
            <a:schemeClr val="tx1"/>
          </a:solidFill>
          <a:latin typeface="+mn-lt"/>
          <a:ea typeface="+mn-ea"/>
          <a:cs typeface="+mn-cs"/>
        </a:defRPr>
      </a:lvl7pPr>
      <a:lvl8pPr marL="4265647" algn="l" defTabSz="1218757" rtl="0" eaLnBrk="1" latinLnBrk="0" hangingPunct="1">
        <a:defRPr sz="2400" kern="1200">
          <a:solidFill>
            <a:schemeClr val="tx1"/>
          </a:solidFill>
          <a:latin typeface="+mn-lt"/>
          <a:ea typeface="+mn-ea"/>
          <a:cs typeface="+mn-cs"/>
        </a:defRPr>
      </a:lvl8pPr>
      <a:lvl9pPr marL="4875025" algn="l" defTabSz="1218757"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1B559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5"/>
            <a:ext cx="11151917" cy="997196"/>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519254" y="1447801"/>
            <a:ext cx="11151916" cy="2667397"/>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1661863"/>
      </p:ext>
    </p:extLst>
  </p:cSld>
  <p:clrMap bg1="dk1" tx1="lt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7" r:id="rId16"/>
  </p:sldLayoutIdLst>
  <p:transition>
    <p:fade/>
  </p:transition>
  <p:txStyles>
    <p:titleStyle>
      <a:lvl1pPr algn="l" defTabSz="1218795" rtl="0" eaLnBrk="1" latinLnBrk="0" hangingPunct="1">
        <a:lnSpc>
          <a:spcPct val="90000"/>
        </a:lnSpc>
        <a:spcBef>
          <a:spcPct val="0"/>
        </a:spcBef>
        <a:buNone/>
        <a:defRPr lang="en-US" sz="7198" b="0" kern="1200" cap="none" spc="-133"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461299" indent="-461299" algn="l" defTabSz="1218795" rtl="0" eaLnBrk="1" latinLnBrk="0" hangingPunct="1">
        <a:lnSpc>
          <a:spcPct val="90000"/>
        </a:lnSpc>
        <a:spcBef>
          <a:spcPct val="20000"/>
        </a:spcBef>
        <a:buSzPct val="90000"/>
        <a:buFont typeface="Arial" pitchFamily="34" charset="0"/>
        <a:buChar char="•"/>
        <a:defRPr sz="4266"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840073" indent="-378773" algn="l" defTabSz="1218795" rtl="0" eaLnBrk="1" latinLnBrk="0" hangingPunct="1">
        <a:lnSpc>
          <a:spcPct val="90000"/>
        </a:lnSpc>
        <a:spcBef>
          <a:spcPct val="20000"/>
        </a:spcBef>
        <a:buSzPct val="90000"/>
        <a:buFont typeface="Arial" pitchFamily="34" charset="0"/>
        <a:buChar char="•"/>
        <a:tabLst>
          <a:tab pos="840073" algn="l"/>
        </a:tabLst>
        <a:defRPr sz="3732"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1218845" indent="-378773" algn="l" defTabSz="1218795" rtl="0" eaLnBrk="1" latinLnBrk="0" hangingPunct="1">
        <a:lnSpc>
          <a:spcPct val="90000"/>
        </a:lnSpc>
        <a:spcBef>
          <a:spcPct val="20000"/>
        </a:spcBef>
        <a:buSzPct val="90000"/>
        <a:buFont typeface="Arial" pitchFamily="34" charset="0"/>
        <a:buChar char="•"/>
        <a:defRPr sz="3199"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976390" indent="-298363" algn="l" defTabSz="1218795" rtl="0" eaLnBrk="1" latinLnBrk="0" hangingPunct="1">
        <a:lnSpc>
          <a:spcPct val="90000"/>
        </a:lnSpc>
        <a:spcBef>
          <a:spcPct val="20000"/>
        </a:spcBef>
        <a:buSzPct val="90000"/>
        <a:buFont typeface="Arial" pitchFamily="34" charset="0"/>
        <a:buChar char="•"/>
        <a:tabLst>
          <a:tab pos="1218845" algn="l"/>
        </a:tabLst>
        <a:defRPr sz="2666"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2283217" indent="-306829" algn="l" defTabSz="1218795" rtl="0" eaLnBrk="1" latinLnBrk="0" hangingPunct="1">
        <a:lnSpc>
          <a:spcPct val="90000"/>
        </a:lnSpc>
        <a:spcBef>
          <a:spcPct val="20000"/>
        </a:spcBef>
        <a:buSzPct val="90000"/>
        <a:buFont typeface="Arial" pitchFamily="34" charset="0"/>
        <a:buChar char="•"/>
        <a:defRPr sz="2666"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3351687" indent="-304700" algn="l" defTabSz="12187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085" indent="-304700" algn="l" defTabSz="12187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484" indent="-304700" algn="l" defTabSz="12187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882" indent="-304700" algn="l" defTabSz="12187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795" rtl="0" eaLnBrk="1" latinLnBrk="0" hangingPunct="1">
        <a:defRPr sz="2399" kern="1200">
          <a:solidFill>
            <a:schemeClr val="tx1"/>
          </a:solidFill>
          <a:latin typeface="+mn-lt"/>
          <a:ea typeface="+mn-ea"/>
          <a:cs typeface="+mn-cs"/>
        </a:defRPr>
      </a:lvl1pPr>
      <a:lvl2pPr marL="609398" algn="l" defTabSz="1218795" rtl="0" eaLnBrk="1" latinLnBrk="0" hangingPunct="1">
        <a:defRPr sz="2399" kern="1200">
          <a:solidFill>
            <a:schemeClr val="tx1"/>
          </a:solidFill>
          <a:latin typeface="+mn-lt"/>
          <a:ea typeface="+mn-ea"/>
          <a:cs typeface="+mn-cs"/>
        </a:defRPr>
      </a:lvl2pPr>
      <a:lvl3pPr marL="1218795" algn="l" defTabSz="1218795" rtl="0" eaLnBrk="1" latinLnBrk="0" hangingPunct="1">
        <a:defRPr sz="2399" kern="1200">
          <a:solidFill>
            <a:schemeClr val="tx1"/>
          </a:solidFill>
          <a:latin typeface="+mn-lt"/>
          <a:ea typeface="+mn-ea"/>
          <a:cs typeface="+mn-cs"/>
        </a:defRPr>
      </a:lvl3pPr>
      <a:lvl4pPr marL="1828194" algn="l" defTabSz="1218795" rtl="0" eaLnBrk="1" latinLnBrk="0" hangingPunct="1">
        <a:defRPr sz="2399" kern="1200">
          <a:solidFill>
            <a:schemeClr val="tx1"/>
          </a:solidFill>
          <a:latin typeface="+mn-lt"/>
          <a:ea typeface="+mn-ea"/>
          <a:cs typeface="+mn-cs"/>
        </a:defRPr>
      </a:lvl4pPr>
      <a:lvl5pPr marL="2437592" algn="l" defTabSz="1218795" rtl="0" eaLnBrk="1" latinLnBrk="0" hangingPunct="1">
        <a:defRPr sz="2399" kern="1200">
          <a:solidFill>
            <a:schemeClr val="tx1"/>
          </a:solidFill>
          <a:latin typeface="+mn-lt"/>
          <a:ea typeface="+mn-ea"/>
          <a:cs typeface="+mn-cs"/>
        </a:defRPr>
      </a:lvl5pPr>
      <a:lvl6pPr marL="3046989" algn="l" defTabSz="1218795" rtl="0" eaLnBrk="1" latinLnBrk="0" hangingPunct="1">
        <a:defRPr sz="2399" kern="1200">
          <a:solidFill>
            <a:schemeClr val="tx1"/>
          </a:solidFill>
          <a:latin typeface="+mn-lt"/>
          <a:ea typeface="+mn-ea"/>
          <a:cs typeface="+mn-cs"/>
        </a:defRPr>
      </a:lvl6pPr>
      <a:lvl7pPr marL="3656386" algn="l" defTabSz="1218795" rtl="0" eaLnBrk="1" latinLnBrk="0" hangingPunct="1">
        <a:defRPr sz="2399" kern="1200">
          <a:solidFill>
            <a:schemeClr val="tx1"/>
          </a:solidFill>
          <a:latin typeface="+mn-lt"/>
          <a:ea typeface="+mn-ea"/>
          <a:cs typeface="+mn-cs"/>
        </a:defRPr>
      </a:lvl7pPr>
      <a:lvl8pPr marL="4265785" algn="l" defTabSz="1218795" rtl="0" eaLnBrk="1" latinLnBrk="0" hangingPunct="1">
        <a:defRPr sz="2399" kern="1200">
          <a:solidFill>
            <a:schemeClr val="tx1"/>
          </a:solidFill>
          <a:latin typeface="+mn-lt"/>
          <a:ea typeface="+mn-ea"/>
          <a:cs typeface="+mn-cs"/>
        </a:defRPr>
      </a:lvl8pPr>
      <a:lvl9pPr marL="4875184" algn="l" defTabSz="1218795" rtl="0" eaLnBrk="1" latinLnBrk="0" hangingPunct="1">
        <a:defRPr sz="23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42379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291" rtl="0" eaLnBrk="1" latinLnBrk="0" hangingPunct="1">
        <a:spcBef>
          <a:spcPct val="0"/>
        </a:spcBef>
        <a:spcAft>
          <a:spcPts val="1600"/>
        </a:spcAft>
        <a:buNone/>
        <a:defRPr lang="en-US" sz="1862" kern="1200" dirty="0">
          <a:solidFill>
            <a:srgbClr val="505050"/>
          </a:solidFill>
          <a:latin typeface="+mj-lt"/>
          <a:ea typeface="ＭＳ Ｐゴシック" charset="0"/>
          <a:cs typeface="Segoe UI" pitchFamily="34" charset="0"/>
        </a:defRPr>
      </a:lvl1pPr>
    </p:titleStyle>
    <p:bodyStyle>
      <a:lvl1pPr marL="0" indent="0" algn="l" defTabSz="1218291" rtl="0" eaLnBrk="1" fontAlgn="base" latinLnBrk="0" hangingPunct="1">
        <a:lnSpc>
          <a:spcPct val="95000"/>
        </a:lnSpc>
        <a:spcBef>
          <a:spcPts val="0"/>
        </a:spcBef>
        <a:spcAft>
          <a:spcPts val="1600"/>
        </a:spcAft>
        <a:buClr>
          <a:schemeClr val="accent1"/>
        </a:buClr>
        <a:buSzPct val="110000"/>
        <a:buFont typeface="Avenir LT Pro 45 Book" charset="0"/>
        <a:buNone/>
        <a:defRPr lang="en-US" sz="3234" b="0" kern="1200" cap="none" baseline="0" dirty="0" smtClean="0">
          <a:solidFill>
            <a:srgbClr val="505050"/>
          </a:solidFill>
          <a:latin typeface="Segoe UI Light"/>
          <a:ea typeface="ＭＳ Ｐゴシック" charset="0"/>
          <a:cs typeface="Segoe UI Light"/>
        </a:defRPr>
      </a:lvl1pPr>
      <a:lvl2pPr marL="0" marR="0" indent="0" algn="l" defTabSz="1218291" rtl="0" eaLnBrk="1" fontAlgn="auto" latinLnBrk="0" hangingPunct="1">
        <a:lnSpc>
          <a:spcPct val="95000"/>
        </a:lnSpc>
        <a:spcBef>
          <a:spcPts val="0"/>
        </a:spcBef>
        <a:spcAft>
          <a:spcPts val="1600"/>
        </a:spcAft>
        <a:buClrTx/>
        <a:buSzTx/>
        <a:buFont typeface="Arial" pitchFamily="34" charset="0"/>
        <a:buNone/>
        <a:tabLst/>
        <a:defRPr lang="en-US" sz="1862" b="0" kern="1200" dirty="0" smtClean="0">
          <a:solidFill>
            <a:srgbClr val="505050"/>
          </a:solidFill>
          <a:latin typeface="+mn-lt"/>
          <a:ea typeface="+mn-ea"/>
          <a:cs typeface="+mn-cs"/>
        </a:defRPr>
      </a:lvl2pPr>
      <a:lvl3pPr marL="609145" indent="-304575" algn="l" defTabSz="1218291" rtl="0" eaLnBrk="1" latinLnBrk="0" hangingPunct="1">
        <a:lnSpc>
          <a:spcPct val="95000"/>
        </a:lnSpc>
        <a:spcBef>
          <a:spcPts val="0"/>
        </a:spcBef>
        <a:spcAft>
          <a:spcPts val="1600"/>
        </a:spcAft>
        <a:buFont typeface="Lucida Grande"/>
        <a:buChar char="-"/>
        <a:defRPr lang="en-US" sz="1862" b="0" kern="1200" dirty="0" smtClean="0">
          <a:solidFill>
            <a:srgbClr val="505050"/>
          </a:solidFill>
          <a:latin typeface="+mn-lt"/>
          <a:ea typeface="+mn-ea"/>
          <a:cs typeface="+mn-cs"/>
        </a:defRPr>
      </a:lvl3pPr>
      <a:lvl4pPr marL="835461" indent="-226315" algn="l" defTabSz="1218291" rtl="0" eaLnBrk="1" latinLnBrk="0" hangingPunct="1">
        <a:lnSpc>
          <a:spcPct val="95000"/>
        </a:lnSpc>
        <a:spcBef>
          <a:spcPts val="0"/>
        </a:spcBef>
        <a:spcAft>
          <a:spcPts val="0"/>
        </a:spcAft>
        <a:buFont typeface="Arial" pitchFamily="34" charset="0"/>
        <a:buChar char="•"/>
        <a:defRPr lang="en-US" sz="1862" b="0" kern="1200" dirty="0" smtClean="0">
          <a:solidFill>
            <a:srgbClr val="505050"/>
          </a:solidFill>
          <a:latin typeface="+mn-lt"/>
          <a:ea typeface="+mn-ea"/>
          <a:cs typeface="+mn-cs"/>
        </a:defRPr>
      </a:lvl4pPr>
      <a:lvl5pPr marL="1218291" indent="-304575" algn="l" defTabSz="1218291" rtl="0" eaLnBrk="1" latinLnBrk="0" hangingPunct="1">
        <a:lnSpc>
          <a:spcPct val="95000"/>
        </a:lnSpc>
        <a:spcBef>
          <a:spcPts val="0"/>
        </a:spcBef>
        <a:spcAft>
          <a:spcPts val="0"/>
        </a:spcAft>
        <a:buFont typeface="Lucida Grande"/>
        <a:buChar char="-"/>
        <a:defRPr lang="en-US" sz="1862" b="0" kern="1200" dirty="0">
          <a:solidFill>
            <a:srgbClr val="505050"/>
          </a:solidFill>
          <a:latin typeface="+mn-lt"/>
          <a:ea typeface="+mn-ea"/>
          <a:cs typeface="+mn-cs"/>
        </a:defRPr>
      </a:lvl5pPr>
      <a:lvl6pPr marL="3350299" indent="-304575" algn="l" defTabSz="1218291" rtl="0" eaLnBrk="1" latinLnBrk="0" hangingPunct="1">
        <a:spcBef>
          <a:spcPct val="20000"/>
        </a:spcBef>
        <a:buFont typeface="Arial" pitchFamily="34" charset="0"/>
        <a:buChar char="•"/>
        <a:defRPr sz="2842" kern="1200">
          <a:solidFill>
            <a:schemeClr val="tx1"/>
          </a:solidFill>
          <a:latin typeface="+mn-lt"/>
          <a:ea typeface="+mn-ea"/>
          <a:cs typeface="+mn-cs"/>
        </a:defRPr>
      </a:lvl6pPr>
      <a:lvl7pPr marL="3959445" indent="-304575" algn="l" defTabSz="1218291" rtl="0" eaLnBrk="1" latinLnBrk="0" hangingPunct="1">
        <a:spcBef>
          <a:spcPct val="20000"/>
        </a:spcBef>
        <a:buFont typeface="Arial" pitchFamily="34" charset="0"/>
        <a:buChar char="•"/>
        <a:defRPr sz="2842" kern="1200">
          <a:solidFill>
            <a:schemeClr val="tx1"/>
          </a:solidFill>
          <a:latin typeface="+mn-lt"/>
          <a:ea typeface="+mn-ea"/>
          <a:cs typeface="+mn-cs"/>
        </a:defRPr>
      </a:lvl7pPr>
      <a:lvl8pPr marL="4568590" indent="-304575" algn="l" defTabSz="1218291" rtl="0" eaLnBrk="1" latinLnBrk="0" hangingPunct="1">
        <a:spcBef>
          <a:spcPct val="20000"/>
        </a:spcBef>
        <a:buFont typeface="Arial" pitchFamily="34" charset="0"/>
        <a:buChar char="•"/>
        <a:defRPr sz="2842" kern="1200">
          <a:solidFill>
            <a:schemeClr val="tx1"/>
          </a:solidFill>
          <a:latin typeface="+mn-lt"/>
          <a:ea typeface="+mn-ea"/>
          <a:cs typeface="+mn-cs"/>
        </a:defRPr>
      </a:lvl8pPr>
      <a:lvl9pPr marL="5177734" indent="-304575" algn="l" defTabSz="1218291" rtl="0" eaLnBrk="1" latinLnBrk="0" hangingPunct="1">
        <a:spcBef>
          <a:spcPct val="20000"/>
        </a:spcBef>
        <a:buFont typeface="Arial" pitchFamily="34" charset="0"/>
        <a:buChar char="•"/>
        <a:defRPr sz="2842" kern="1200">
          <a:solidFill>
            <a:schemeClr val="tx1"/>
          </a:solidFill>
          <a:latin typeface="+mn-lt"/>
          <a:ea typeface="+mn-ea"/>
          <a:cs typeface="+mn-cs"/>
        </a:defRPr>
      </a:lvl9pPr>
    </p:bodyStyle>
    <p:otherStyle>
      <a:defPPr>
        <a:defRPr lang="en-US"/>
      </a:defPPr>
      <a:lvl1pPr marL="0" algn="l" defTabSz="1218291" rtl="0" eaLnBrk="1" latinLnBrk="0" hangingPunct="1">
        <a:defRPr sz="2352" kern="1200">
          <a:solidFill>
            <a:schemeClr val="tx1"/>
          </a:solidFill>
          <a:latin typeface="+mn-lt"/>
          <a:ea typeface="+mn-ea"/>
          <a:cs typeface="+mn-cs"/>
        </a:defRPr>
      </a:lvl1pPr>
      <a:lvl2pPr marL="609145" algn="l" defTabSz="1218291" rtl="0" eaLnBrk="1" latinLnBrk="0" hangingPunct="1">
        <a:defRPr sz="2352" kern="1200">
          <a:solidFill>
            <a:schemeClr val="tx1"/>
          </a:solidFill>
          <a:latin typeface="+mn-lt"/>
          <a:ea typeface="+mn-ea"/>
          <a:cs typeface="+mn-cs"/>
        </a:defRPr>
      </a:lvl2pPr>
      <a:lvl3pPr marL="1218291" algn="l" defTabSz="1218291" rtl="0" eaLnBrk="1" latinLnBrk="0" hangingPunct="1">
        <a:defRPr sz="2352" kern="1200">
          <a:solidFill>
            <a:schemeClr val="tx1"/>
          </a:solidFill>
          <a:latin typeface="+mn-lt"/>
          <a:ea typeface="+mn-ea"/>
          <a:cs typeface="+mn-cs"/>
        </a:defRPr>
      </a:lvl3pPr>
      <a:lvl4pPr marL="1827436" algn="l" defTabSz="1218291" rtl="0" eaLnBrk="1" latinLnBrk="0" hangingPunct="1">
        <a:defRPr sz="2352" kern="1200">
          <a:solidFill>
            <a:schemeClr val="tx1"/>
          </a:solidFill>
          <a:latin typeface="+mn-lt"/>
          <a:ea typeface="+mn-ea"/>
          <a:cs typeface="+mn-cs"/>
        </a:defRPr>
      </a:lvl4pPr>
      <a:lvl5pPr marL="2436581" algn="l" defTabSz="1218291" rtl="0" eaLnBrk="1" latinLnBrk="0" hangingPunct="1">
        <a:defRPr sz="2352" kern="1200">
          <a:solidFill>
            <a:schemeClr val="tx1"/>
          </a:solidFill>
          <a:latin typeface="+mn-lt"/>
          <a:ea typeface="+mn-ea"/>
          <a:cs typeface="+mn-cs"/>
        </a:defRPr>
      </a:lvl5pPr>
      <a:lvl6pPr marL="3045725" algn="l" defTabSz="1218291" rtl="0" eaLnBrk="1" latinLnBrk="0" hangingPunct="1">
        <a:defRPr sz="2352" kern="1200">
          <a:solidFill>
            <a:schemeClr val="tx1"/>
          </a:solidFill>
          <a:latin typeface="+mn-lt"/>
          <a:ea typeface="+mn-ea"/>
          <a:cs typeface="+mn-cs"/>
        </a:defRPr>
      </a:lvl6pPr>
      <a:lvl7pPr marL="3654870" algn="l" defTabSz="1218291" rtl="0" eaLnBrk="1" latinLnBrk="0" hangingPunct="1">
        <a:defRPr sz="2352" kern="1200">
          <a:solidFill>
            <a:schemeClr val="tx1"/>
          </a:solidFill>
          <a:latin typeface="+mn-lt"/>
          <a:ea typeface="+mn-ea"/>
          <a:cs typeface="+mn-cs"/>
        </a:defRPr>
      </a:lvl7pPr>
      <a:lvl8pPr marL="4264016" algn="l" defTabSz="1218291" rtl="0" eaLnBrk="1" latinLnBrk="0" hangingPunct="1">
        <a:defRPr sz="2352" kern="1200">
          <a:solidFill>
            <a:schemeClr val="tx1"/>
          </a:solidFill>
          <a:latin typeface="+mn-lt"/>
          <a:ea typeface="+mn-ea"/>
          <a:cs typeface="+mn-cs"/>
        </a:defRPr>
      </a:lvl8pPr>
      <a:lvl9pPr marL="4873162" algn="l" defTabSz="1218291" rtl="0" eaLnBrk="1" latinLnBrk="0" hangingPunct="1">
        <a:defRPr sz="2352"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504756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 id="2147484062" r:id="rId23"/>
    <p:sldLayoutId id="2147484063" r:id="rId24"/>
    <p:sldLayoutId id="2147484064" r:id="rId25"/>
    <p:sldLayoutId id="2147484065" r:id="rId26"/>
    <p:sldLayoutId id="2147484066" r:id="rId27"/>
    <p:sldLayoutId id="2147484067" r:id="rId28"/>
    <p:sldLayoutId id="2147484068" r:id="rId29"/>
    <p:sldLayoutId id="2147484069" r:id="rId30"/>
    <p:sldLayoutId id="2147484070" r:id="rId31"/>
  </p:sldLayoutIdLst>
  <p:transition>
    <p:fade/>
  </p:transition>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490466"/>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 id="2147484091" r:id="rId20"/>
    <p:sldLayoutId id="2147484092" r:id="rId21"/>
    <p:sldLayoutId id="2147484093" r:id="rId22"/>
    <p:sldLayoutId id="2147484094" r:id="rId23"/>
    <p:sldLayoutId id="2147484095" r:id="rId24"/>
    <p:sldLayoutId id="2147484096" r:id="rId25"/>
    <p:sldLayoutId id="2147484097" r:id="rId26"/>
    <p:sldLayoutId id="2147484098" r:id="rId27"/>
    <p:sldLayoutId id="2147484099" r:id="rId28"/>
    <p:sldLayoutId id="2147484100" r:id="rId29"/>
    <p:sldLayoutId id="2147484101" r:id="rId30"/>
    <p:sldLayoutId id="2147484102" r:id="rId31"/>
    <p:sldLayoutId id="2147484103" r:id="rId32"/>
    <p:sldLayoutId id="2147484104" r:id="rId33"/>
    <p:sldLayoutId id="2147484105" r:id="rId34"/>
    <p:sldLayoutId id="2147484106" r:id="rId35"/>
    <p:sldLayoutId id="2147484107" r:id="rId36"/>
    <p:sldLayoutId id="2147484108" r:id="rId37"/>
    <p:sldLayoutId id="2147484109" r:id="rId38"/>
    <p:sldLayoutId id="2147484110" r:id="rId39"/>
    <p:sldLayoutId id="2147484111" r:id="rId40"/>
    <p:sldLayoutId id="2147484112" r:id="rId41"/>
    <p:sldLayoutId id="2147484113" r:id="rId42"/>
    <p:sldLayoutId id="2147484114" r:id="rId43"/>
    <p:sldLayoutId id="2147484115" r:id="rId44"/>
    <p:sldLayoutId id="2147484116" r:id="rId45"/>
    <p:sldLayoutId id="2147484117" r:id="rId46"/>
    <p:sldLayoutId id="2147484118" r:id="rId47"/>
    <p:sldLayoutId id="2147484119" r:id="rId48"/>
    <p:sldLayoutId id="2147484120" r:id="rId49"/>
    <p:sldLayoutId id="2147484121" r:id="rId50"/>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6381"/>
            <a:ext cx="11151917" cy="927940"/>
          </a:xfrm>
          <a:prstGeom prst="rect">
            <a:avLst/>
          </a:prstGeom>
        </p:spPr>
        <p:txBody>
          <a:bodyPr vert="horz" wrap="square" lIns="146304" tIns="91440" rIns="146304" bIns="9144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266063" y="1187621"/>
            <a:ext cx="11155093" cy="2559002"/>
          </a:xfrm>
          <a:prstGeom prst="rect">
            <a:avLst/>
          </a:prstGeom>
        </p:spPr>
        <p:txBody>
          <a:bodyPr vert="horz" lIns="182880" tIns="146304" rIns="182880" bIns="146304"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2"/>
          <p:cNvSpPr>
            <a:spLocks noGrp="1"/>
          </p:cNvSpPr>
          <p:nvPr>
            <p:ph type="sldNum" sz="quarter" idx="4"/>
          </p:nvPr>
        </p:nvSpPr>
        <p:spPr>
          <a:xfrm>
            <a:off x="11421158" y="6444716"/>
            <a:ext cx="501606" cy="122217"/>
          </a:xfrm>
          <a:prstGeom prst="rect">
            <a:avLst/>
          </a:prstGeom>
          <a:noFill/>
        </p:spPr>
        <p:txBody>
          <a:bodyPr wrap="square" lIns="0" tIns="0" rIns="182880" bIns="0" rtlCol="0" anchor="b" anchorCtr="0">
            <a:spAutoFit/>
          </a:bodyPr>
          <a:lstStyle>
            <a:lvl1pPr algn="r">
              <a:defRPr lang="en-US" sz="882" spc="-20" baseline="0" smtClean="0">
                <a:gradFill>
                  <a:gsLst>
                    <a:gs pos="0">
                      <a:schemeClr val="tx1"/>
                    </a:gs>
                    <a:gs pos="100000">
                      <a:schemeClr val="tx1"/>
                    </a:gs>
                  </a:gsLst>
                  <a:lin ang="5400000" scaled="0"/>
                </a:gradFill>
              </a:defRPr>
            </a:lvl1pPr>
          </a:lstStyle>
          <a:p>
            <a:pPr defTabSz="914180">
              <a:lnSpc>
                <a:spcPct val="90000"/>
              </a:lnSpc>
            </a:pPr>
            <a:fld id="{1BC86A1F-E589-44B2-A543-2EC98F5547A7}" type="slidenum">
              <a:rPr lang="de-DE" smtClean="0">
                <a:gradFill>
                  <a:gsLst>
                    <a:gs pos="0">
                      <a:srgbClr val="505050"/>
                    </a:gs>
                    <a:gs pos="100000">
                      <a:srgbClr val="505050"/>
                    </a:gs>
                  </a:gsLst>
                  <a:lin ang="5400000" scaled="0"/>
                </a:gradFill>
              </a:rPr>
              <a:pPr defTabSz="914180">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607871804"/>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Lst>
  <p:transition>
    <p:fade/>
  </p:transition>
  <p:hf hdr="0" dt="0"/>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57" marR="0" indent="-339657"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70" baseline="0">
          <a:gradFill>
            <a:gsLst>
              <a:gs pos="1250">
                <a:schemeClr val="tx1"/>
              </a:gs>
              <a:gs pos="100000">
                <a:schemeClr val="tx1"/>
              </a:gs>
            </a:gsLst>
            <a:lin ang="5400000" scaled="0"/>
          </a:gradFill>
          <a:latin typeface="+mj-lt"/>
          <a:ea typeface="+mn-ea"/>
          <a:cs typeface="+mn-cs"/>
        </a:defRPr>
      </a:lvl1pPr>
      <a:lvl2pPr marL="572973" marR="0" indent="-233317" algn="l" defTabSz="914180" rtl="0" eaLnBrk="1" fontAlgn="auto" latinLnBrk="0" hangingPunct="1">
        <a:lnSpc>
          <a:spcPct val="90000"/>
        </a:lnSpc>
        <a:spcBef>
          <a:spcPct val="20000"/>
        </a:spcBef>
        <a:spcAft>
          <a:spcPts val="0"/>
        </a:spcAft>
        <a:buClrTx/>
        <a:buSzPct val="90000"/>
        <a:buFont typeface="Wingdings" pitchFamily="2" charset="2"/>
        <a:buChar char=""/>
        <a:tabLst/>
        <a:defRPr sz="2744" kern="1200" spc="0" baseline="0">
          <a:gradFill>
            <a:gsLst>
              <a:gs pos="1250">
                <a:schemeClr val="tx1"/>
              </a:gs>
              <a:gs pos="100000">
                <a:schemeClr val="tx1"/>
              </a:gs>
            </a:gsLst>
            <a:lin ang="5400000" scaled="0"/>
          </a:gradFill>
          <a:latin typeface="+mn-lt"/>
          <a:ea typeface="+mn-ea"/>
          <a:cs typeface="+mn-cs"/>
        </a:defRPr>
      </a:lvl2pPr>
      <a:lvl3pPr marL="798353" marR="0" indent="-225380" algn="l" defTabSz="914180" rtl="0" eaLnBrk="1" fontAlgn="auto" latinLnBrk="0" hangingPunct="1">
        <a:lnSpc>
          <a:spcPct val="90000"/>
        </a:lnSpc>
        <a:spcBef>
          <a:spcPct val="20000"/>
        </a:spcBef>
        <a:spcAft>
          <a:spcPts val="0"/>
        </a:spcAft>
        <a:buClrTx/>
        <a:buSzPct val="90000"/>
        <a:buFont typeface="Wingdings" pitchFamily="2" charset="2"/>
        <a:buChar char=""/>
        <a:tabLst>
          <a:tab pos="798353" algn="l"/>
        </a:tabLst>
        <a:defRPr sz="2744" kern="1200" spc="0" baseline="0">
          <a:gradFill>
            <a:gsLst>
              <a:gs pos="1250">
                <a:schemeClr val="tx1"/>
              </a:gs>
              <a:gs pos="100000">
                <a:schemeClr val="tx1"/>
              </a:gs>
            </a:gsLst>
            <a:lin ang="5400000" scaled="0"/>
          </a:gradFill>
          <a:latin typeface="+mn-lt"/>
          <a:ea typeface="+mn-ea"/>
          <a:cs typeface="+mn-cs"/>
        </a:defRPr>
      </a:lvl3pPr>
      <a:lvl4pPr marL="1030082" marR="0" indent="-231729" algn="l" defTabSz="914180" rtl="0" eaLnBrk="1" fontAlgn="auto" latinLnBrk="0" hangingPunct="1">
        <a:lnSpc>
          <a:spcPct val="90000"/>
        </a:lnSpc>
        <a:spcBef>
          <a:spcPct val="20000"/>
        </a:spcBef>
        <a:spcAft>
          <a:spcPts val="0"/>
        </a:spcAft>
        <a:buClrTx/>
        <a:buSzPct val="90000"/>
        <a:buFont typeface="Wingdings" pitchFamily="2" charset="2"/>
        <a:buChar char=""/>
        <a:tabLst/>
        <a:defRPr sz="2352" kern="1200" spc="0" baseline="0">
          <a:gradFill>
            <a:gsLst>
              <a:gs pos="1250">
                <a:schemeClr val="tx1"/>
              </a:gs>
              <a:gs pos="100000">
                <a:schemeClr val="tx1"/>
              </a:gs>
            </a:gsLst>
            <a:lin ang="5400000" scaled="0"/>
          </a:gradFill>
          <a:latin typeface="+mn-lt"/>
          <a:ea typeface="+mn-ea"/>
          <a:cs typeface="+mn-cs"/>
        </a:defRPr>
      </a:lvl4pPr>
      <a:lvl5pPr marL="1255462" marR="0" indent="-225380" algn="l" defTabSz="914180" rtl="0" eaLnBrk="1" fontAlgn="auto" latinLnBrk="0" hangingPunct="1">
        <a:lnSpc>
          <a:spcPct val="90000"/>
        </a:lnSpc>
        <a:spcBef>
          <a:spcPct val="20000"/>
        </a:spcBef>
        <a:spcAft>
          <a:spcPts val="0"/>
        </a:spcAft>
        <a:buClrTx/>
        <a:buSzPct val="90000"/>
        <a:buFont typeface="Wingdings" pitchFamily="2" charset="2"/>
        <a:buChar char=""/>
        <a:tabLst>
          <a:tab pos="1255462" algn="l"/>
        </a:tabLst>
        <a:defRPr sz="2352"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4490496"/>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116" y="0"/>
            <a:ext cx="12194116" cy="11582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6047"/>
            <a:endParaRPr lang="en-US" sz="1400" dirty="0">
              <a:solidFill>
                <a:srgbClr val="FFFFFF"/>
              </a:solidFill>
              <a:latin typeface="Segoe UI Light"/>
            </a:endParaRPr>
          </a:p>
        </p:txBody>
      </p:sp>
      <p:sp>
        <p:nvSpPr>
          <p:cNvPr id="2" name="Title Placeholder 1"/>
          <p:cNvSpPr>
            <a:spLocks noGrp="1"/>
          </p:cNvSpPr>
          <p:nvPr>
            <p:ph type="title"/>
          </p:nvPr>
        </p:nvSpPr>
        <p:spPr>
          <a:xfrm>
            <a:off x="424248" y="326020"/>
            <a:ext cx="11151917" cy="507831"/>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24249" y="1451223"/>
            <a:ext cx="11378958" cy="1202637"/>
          </a:xfrm>
          <a:prstGeom prst="rect">
            <a:avLst/>
          </a:prstGeom>
        </p:spPr>
        <p:txBody>
          <a:bodyPr vert="horz" wrap="square" lIns="0" tIns="0" rIns="0" bIns="0" rtlCol="0">
            <a:spAutoFit/>
          </a:bodyPr>
          <a:lstStyle/>
          <a:p>
            <a:pPr lvl="0"/>
            <a:r>
              <a:rPr lang="en-US" dirty="0"/>
              <a:t>Click to edit Master text styles 32pt</a:t>
            </a:r>
          </a:p>
          <a:p>
            <a:pPr lvl="1"/>
            <a:r>
              <a:rPr lang="en-US" dirty="0"/>
              <a:t>Second level 24pt</a:t>
            </a:r>
          </a:p>
          <a:p>
            <a:pPr lvl="2"/>
            <a:r>
              <a:rPr lang="en-US" dirty="0"/>
              <a:t>Third level 18pt</a:t>
            </a:r>
          </a:p>
        </p:txBody>
      </p:sp>
      <p:pic>
        <p:nvPicPr>
          <p:cNvPr id="6" name="Picture 5" descr="CS_rgb_MPN_FullName-2_Blk.png"/>
          <p:cNvPicPr>
            <a:picLocks noChangeAspect="1"/>
          </p:cNvPicPr>
          <p:nvPr/>
        </p:nvPicPr>
        <p:blipFill rotWithShape="1">
          <a:blip r:embed="rId7" cstate="print">
            <a:extLst>
              <a:ext uri="{28A0092B-C50C-407E-A947-70E740481C1C}">
                <a14:useLocalDpi xmlns:a14="http://schemas.microsoft.com/office/drawing/2010/main" val="0"/>
              </a:ext>
            </a:extLst>
          </a:blip>
          <a:srcRect r="34943" b="51462"/>
          <a:stretch/>
        </p:blipFill>
        <p:spPr>
          <a:xfrm>
            <a:off x="10425046" y="5999923"/>
            <a:ext cx="1406496" cy="524545"/>
          </a:xfrm>
          <a:prstGeom prst="rect">
            <a:avLst/>
          </a:prstGeom>
        </p:spPr>
      </p:pic>
    </p:spTree>
    <p:extLst>
      <p:ext uri="{BB962C8B-B14F-4D97-AF65-F5344CB8AC3E}">
        <p14:creationId xmlns:p14="http://schemas.microsoft.com/office/powerpoint/2010/main" val="426753259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Lst>
  <p:transition>
    <p:fade/>
  </p:transition>
  <p:hf hdr="0" dt="0"/>
  <p:txStyles>
    <p:titleStyle>
      <a:lvl1pPr algn="l" defTabSz="686047" rtl="0" eaLnBrk="1" latinLnBrk="0" hangingPunct="1">
        <a:lnSpc>
          <a:spcPct val="90000"/>
        </a:lnSpc>
        <a:spcBef>
          <a:spcPct val="0"/>
        </a:spcBef>
        <a:buNone/>
        <a:defRPr lang="en-US" sz="3600" b="0" kern="1200" cap="none" spc="-100" baseline="0" dirty="0" smtClean="0">
          <a:ln w="3175">
            <a:noFill/>
          </a:ln>
          <a:solidFill>
            <a:srgbClr val="FFFFFF"/>
          </a:solidFill>
          <a:effectLst/>
          <a:latin typeface="Segoe UI Light"/>
          <a:ea typeface="+mn-ea"/>
          <a:cs typeface="Segoe UI Light"/>
        </a:defRPr>
      </a:lvl1pPr>
    </p:titleStyle>
    <p:bodyStyle>
      <a:lvl1pPr marL="0" indent="0" algn="l" defTabSz="686047" rtl="0" eaLnBrk="1" latinLnBrk="0" hangingPunct="1">
        <a:lnSpc>
          <a:spcPct val="90000"/>
        </a:lnSpc>
        <a:spcBef>
          <a:spcPts val="0"/>
        </a:spcBef>
        <a:spcAft>
          <a:spcPts val="675"/>
        </a:spcAft>
        <a:buSzPct val="90000"/>
        <a:buFont typeface="Arial" pitchFamily="34" charset="0"/>
        <a:buNone/>
        <a:defRPr sz="3200" kern="1200">
          <a:solidFill>
            <a:schemeClr val="tx1"/>
          </a:solidFill>
          <a:latin typeface="+mj-lt"/>
          <a:ea typeface="+mn-ea"/>
          <a:cs typeface="Segoe UI Light"/>
        </a:defRPr>
      </a:lvl1pPr>
      <a:lvl2pPr marL="0" indent="0" algn="l" defTabSz="686047" rtl="0" eaLnBrk="1" latinLnBrk="0" hangingPunct="1">
        <a:lnSpc>
          <a:spcPct val="90000"/>
        </a:lnSpc>
        <a:spcBef>
          <a:spcPts val="0"/>
        </a:spcBef>
        <a:spcAft>
          <a:spcPts val="675"/>
        </a:spcAft>
        <a:buSzPct val="90000"/>
        <a:buFont typeface="Arial" pitchFamily="34" charset="0"/>
        <a:buNone/>
        <a:tabLst>
          <a:tab pos="472868" algn="l"/>
        </a:tabLst>
        <a:defRPr sz="2400" kern="1200">
          <a:solidFill>
            <a:schemeClr val="tx1"/>
          </a:solidFill>
          <a:latin typeface="+mj-lt"/>
          <a:ea typeface="+mn-ea"/>
          <a:cs typeface="Segoe UI Light"/>
        </a:defRPr>
      </a:lvl2pPr>
      <a:lvl3pPr marL="0" indent="0" algn="l" defTabSz="686047" rtl="0" eaLnBrk="1" latinLnBrk="0" hangingPunct="1">
        <a:lnSpc>
          <a:spcPct val="90000"/>
        </a:lnSpc>
        <a:spcBef>
          <a:spcPts val="0"/>
        </a:spcBef>
        <a:spcAft>
          <a:spcPts val="675"/>
        </a:spcAft>
        <a:buSzPct val="90000"/>
        <a:buFont typeface="Arial" pitchFamily="34" charset="0"/>
        <a:buNone/>
        <a:defRPr sz="1800" kern="1200">
          <a:solidFill>
            <a:schemeClr val="tx1"/>
          </a:solidFill>
          <a:latin typeface="+mj-lt"/>
          <a:ea typeface="+mn-ea"/>
          <a:cs typeface="Segoe UI Light"/>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solidFill>
            <a:schemeClr val="tx1"/>
          </a:solidFill>
          <a:latin typeface="Segoe UI Light"/>
          <a:ea typeface="+mn-ea"/>
          <a:cs typeface="Segoe UI Light"/>
        </a:defRPr>
      </a:lvl4pPr>
      <a:lvl5pPr marL="1285199" indent="-172710" algn="l" defTabSz="686047" rtl="0" eaLnBrk="1" latinLnBrk="0" hangingPunct="1">
        <a:lnSpc>
          <a:spcPct val="90000"/>
        </a:lnSpc>
        <a:spcBef>
          <a:spcPct val="20000"/>
        </a:spcBef>
        <a:buSzPct val="90000"/>
        <a:buFont typeface="Arial" pitchFamily="34" charset="0"/>
        <a:buChar char="•"/>
        <a:defRPr sz="1800" kern="1200">
          <a:solidFill>
            <a:schemeClr val="tx1"/>
          </a:solidFill>
          <a:latin typeface="Segoe UI Light"/>
          <a:ea typeface="+mn-ea"/>
          <a:cs typeface="Segoe UI Light"/>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116" y="0"/>
            <a:ext cx="12194116" cy="11582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6047"/>
            <a:endParaRPr lang="en-US" sz="1400" dirty="0">
              <a:solidFill>
                <a:srgbClr val="FFFFFF"/>
              </a:solidFill>
              <a:latin typeface="Segoe UI Light"/>
            </a:endParaRPr>
          </a:p>
        </p:txBody>
      </p:sp>
      <p:sp>
        <p:nvSpPr>
          <p:cNvPr id="2" name="Title Placeholder 1"/>
          <p:cNvSpPr>
            <a:spLocks noGrp="1"/>
          </p:cNvSpPr>
          <p:nvPr>
            <p:ph type="title"/>
          </p:nvPr>
        </p:nvSpPr>
        <p:spPr>
          <a:xfrm>
            <a:off x="424248" y="326020"/>
            <a:ext cx="11151917" cy="507831"/>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424249" y="1451223"/>
            <a:ext cx="11378958" cy="1202637"/>
          </a:xfrm>
          <a:prstGeom prst="rect">
            <a:avLst/>
          </a:prstGeom>
        </p:spPr>
        <p:txBody>
          <a:bodyPr vert="horz" wrap="square" lIns="0" tIns="0" rIns="0" bIns="0" rtlCol="0">
            <a:spAutoFit/>
          </a:bodyPr>
          <a:lstStyle/>
          <a:p>
            <a:pPr lvl="0"/>
            <a:r>
              <a:rPr lang="en-US" dirty="0"/>
              <a:t>Click to edit Master text styles 32pt</a:t>
            </a:r>
          </a:p>
          <a:p>
            <a:pPr lvl="1"/>
            <a:r>
              <a:rPr lang="en-US" dirty="0"/>
              <a:t>Second level 24pt</a:t>
            </a:r>
          </a:p>
          <a:p>
            <a:pPr lvl="2"/>
            <a:r>
              <a:rPr lang="en-US" dirty="0"/>
              <a:t>Third level 18pt</a:t>
            </a:r>
          </a:p>
        </p:txBody>
      </p:sp>
    </p:spTree>
    <p:extLst>
      <p:ext uri="{BB962C8B-B14F-4D97-AF65-F5344CB8AC3E}">
        <p14:creationId xmlns:p14="http://schemas.microsoft.com/office/powerpoint/2010/main" val="893655968"/>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Lst>
  <p:transition>
    <p:fade/>
  </p:transition>
  <p:hf hdr="0" dt="0"/>
  <p:txStyles>
    <p:titleStyle>
      <a:lvl1pPr algn="l" defTabSz="686047" rtl="0" eaLnBrk="1" latinLnBrk="0" hangingPunct="1">
        <a:lnSpc>
          <a:spcPct val="90000"/>
        </a:lnSpc>
        <a:spcBef>
          <a:spcPct val="0"/>
        </a:spcBef>
        <a:buNone/>
        <a:defRPr lang="en-US" sz="3600" b="0" kern="1200" cap="none" spc="-100" baseline="0" dirty="0" smtClean="0">
          <a:ln w="3175">
            <a:noFill/>
          </a:ln>
          <a:solidFill>
            <a:srgbClr val="FFFFFF"/>
          </a:solidFill>
          <a:effectLst/>
          <a:latin typeface="Segoe UI Light"/>
          <a:ea typeface="+mn-ea"/>
          <a:cs typeface="Segoe UI Light"/>
        </a:defRPr>
      </a:lvl1pPr>
    </p:titleStyle>
    <p:bodyStyle>
      <a:lvl1pPr marL="0" indent="0" algn="l" defTabSz="686047" rtl="0" eaLnBrk="1" latinLnBrk="0" hangingPunct="1">
        <a:lnSpc>
          <a:spcPct val="90000"/>
        </a:lnSpc>
        <a:spcBef>
          <a:spcPts val="0"/>
        </a:spcBef>
        <a:spcAft>
          <a:spcPts val="675"/>
        </a:spcAft>
        <a:buSzPct val="90000"/>
        <a:buFont typeface="Arial" pitchFamily="34" charset="0"/>
        <a:buNone/>
        <a:defRPr sz="3200" kern="1200">
          <a:solidFill>
            <a:schemeClr val="tx1"/>
          </a:solidFill>
          <a:latin typeface="+mj-lt"/>
          <a:ea typeface="+mn-ea"/>
          <a:cs typeface="Segoe UI Light"/>
        </a:defRPr>
      </a:lvl1pPr>
      <a:lvl2pPr marL="0" indent="0" algn="l" defTabSz="686047" rtl="0" eaLnBrk="1" latinLnBrk="0" hangingPunct="1">
        <a:lnSpc>
          <a:spcPct val="90000"/>
        </a:lnSpc>
        <a:spcBef>
          <a:spcPts val="0"/>
        </a:spcBef>
        <a:spcAft>
          <a:spcPts val="675"/>
        </a:spcAft>
        <a:buSzPct val="90000"/>
        <a:buFont typeface="Arial" pitchFamily="34" charset="0"/>
        <a:buNone/>
        <a:tabLst>
          <a:tab pos="472868" algn="l"/>
        </a:tabLst>
        <a:defRPr sz="2400" kern="1200">
          <a:solidFill>
            <a:schemeClr val="tx1"/>
          </a:solidFill>
          <a:latin typeface="+mj-lt"/>
          <a:ea typeface="+mn-ea"/>
          <a:cs typeface="Segoe UI Light"/>
        </a:defRPr>
      </a:lvl2pPr>
      <a:lvl3pPr marL="0" indent="0" algn="l" defTabSz="686047" rtl="0" eaLnBrk="1" latinLnBrk="0" hangingPunct="1">
        <a:lnSpc>
          <a:spcPct val="90000"/>
        </a:lnSpc>
        <a:spcBef>
          <a:spcPts val="0"/>
        </a:spcBef>
        <a:spcAft>
          <a:spcPts val="675"/>
        </a:spcAft>
        <a:buSzPct val="90000"/>
        <a:buFont typeface="Arial" pitchFamily="34" charset="0"/>
        <a:buNone/>
        <a:defRPr sz="1800" kern="1200">
          <a:solidFill>
            <a:schemeClr val="tx1"/>
          </a:solidFill>
          <a:latin typeface="+mj-lt"/>
          <a:ea typeface="+mn-ea"/>
          <a:cs typeface="Segoe UI Light"/>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solidFill>
            <a:schemeClr val="tx1"/>
          </a:solidFill>
          <a:latin typeface="Segoe UI Light"/>
          <a:ea typeface="+mn-ea"/>
          <a:cs typeface="Segoe UI Light"/>
        </a:defRPr>
      </a:lvl4pPr>
      <a:lvl5pPr marL="1285199" indent="-172710" algn="l" defTabSz="686047" rtl="0" eaLnBrk="1" latinLnBrk="0" hangingPunct="1">
        <a:lnSpc>
          <a:spcPct val="90000"/>
        </a:lnSpc>
        <a:spcBef>
          <a:spcPct val="20000"/>
        </a:spcBef>
        <a:buSzPct val="90000"/>
        <a:buFont typeface="Arial" pitchFamily="34" charset="0"/>
        <a:buChar char="•"/>
        <a:defRPr sz="1800" kern="1200">
          <a:solidFill>
            <a:schemeClr val="tx1"/>
          </a:solidFill>
          <a:latin typeface="Segoe UI Light"/>
          <a:ea typeface="+mn-ea"/>
          <a:cs typeface="Segoe UI Light"/>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485"/>
      </p:ext>
    </p:extLst>
  </p:cSld>
  <p:clrMap bg1="dk1" tx1="lt1" bg2="dk2"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Lst>
  <p:transition>
    <p:fade/>
  </p:transition>
  <p:hf hdr="0" dt="0"/>
  <p:txStyles>
    <p:titleStyle>
      <a:lvl1pPr algn="l" defTabSz="686047" rtl="0" eaLnBrk="1" latinLnBrk="0" hangingPunct="1">
        <a:lnSpc>
          <a:spcPct val="90000"/>
        </a:lnSpc>
        <a:spcBef>
          <a:spcPct val="0"/>
        </a:spcBef>
        <a:buNone/>
        <a:defRPr lang="en-US" sz="3200" b="0" kern="1200" cap="none" spc="-75" baseline="0" dirty="0" smtClean="0">
          <a:ln w="3175">
            <a:noFill/>
          </a:ln>
          <a:solidFill>
            <a:srgbClr val="505050"/>
          </a:solidFill>
          <a:effectLst/>
          <a:latin typeface="Segoe UI Light"/>
          <a:ea typeface="+mn-ea"/>
          <a:cs typeface="Segoe UI Light"/>
        </a:defRPr>
      </a:lvl1pPr>
    </p:titleStyle>
    <p:bodyStyle>
      <a:lvl1pPr marL="0" indent="0" algn="l" defTabSz="686047" rtl="0" eaLnBrk="1" latinLnBrk="0" hangingPunct="1">
        <a:lnSpc>
          <a:spcPct val="90000"/>
        </a:lnSpc>
        <a:spcBef>
          <a:spcPct val="20000"/>
        </a:spcBef>
        <a:buSzPct val="90000"/>
        <a:buFont typeface="Arial" pitchFamily="34" charset="0"/>
        <a:buNone/>
        <a:defRPr sz="3200" kern="1200">
          <a:solidFill>
            <a:srgbClr val="505050"/>
          </a:solidFill>
          <a:latin typeface="+mj-lt"/>
          <a:ea typeface="+mn-ea"/>
          <a:cs typeface="Segoe UI Light"/>
        </a:defRPr>
      </a:lvl1pPr>
      <a:lvl2pPr marL="0" indent="0" algn="l" defTabSz="686047" rtl="0" eaLnBrk="1" latinLnBrk="0" hangingPunct="1">
        <a:lnSpc>
          <a:spcPct val="90000"/>
        </a:lnSpc>
        <a:spcBef>
          <a:spcPct val="20000"/>
        </a:spcBef>
        <a:buSzPct val="90000"/>
        <a:buFont typeface="Arial" pitchFamily="34" charset="0"/>
        <a:buNone/>
        <a:tabLst>
          <a:tab pos="472868" algn="l"/>
        </a:tabLst>
        <a:defRPr sz="2400" kern="1200">
          <a:solidFill>
            <a:srgbClr val="505050"/>
          </a:solidFill>
          <a:latin typeface="+mj-lt"/>
          <a:ea typeface="+mn-ea"/>
          <a:cs typeface="Segoe UI Light"/>
        </a:defRPr>
      </a:lvl2pPr>
      <a:lvl3pPr marL="686074" indent="-213207" algn="l" defTabSz="686047" rtl="0" eaLnBrk="1" latinLnBrk="0" hangingPunct="1">
        <a:lnSpc>
          <a:spcPct val="90000"/>
        </a:lnSpc>
        <a:spcBef>
          <a:spcPct val="20000"/>
        </a:spcBef>
        <a:buSzPct val="90000"/>
        <a:buFont typeface="Arial" pitchFamily="34" charset="0"/>
        <a:buChar char="•"/>
        <a:defRPr sz="2400" kern="1200">
          <a:solidFill>
            <a:srgbClr val="7F7F7F"/>
          </a:solidFill>
          <a:latin typeface="Segoe UI Light"/>
          <a:ea typeface="+mn-ea"/>
          <a:cs typeface="Segoe UI Light"/>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solidFill>
            <a:srgbClr val="7F7F7F"/>
          </a:solidFill>
          <a:latin typeface="Segoe UI Light"/>
          <a:ea typeface="+mn-ea"/>
          <a:cs typeface="Segoe UI Light"/>
        </a:defRPr>
      </a:lvl4pPr>
      <a:lvl5pPr marL="1285199" indent="-172710" algn="l" defTabSz="686047" rtl="0" eaLnBrk="1" latinLnBrk="0" hangingPunct="1">
        <a:lnSpc>
          <a:spcPct val="90000"/>
        </a:lnSpc>
        <a:spcBef>
          <a:spcPct val="20000"/>
        </a:spcBef>
        <a:buSzPct val="90000"/>
        <a:buFont typeface="Arial" pitchFamily="34" charset="0"/>
        <a:buChar char="•"/>
        <a:defRPr sz="1800" kern="1200">
          <a:solidFill>
            <a:srgbClr val="7F7F7F"/>
          </a:solidFill>
          <a:latin typeface="Segoe UI Light"/>
          <a:ea typeface="+mn-ea"/>
          <a:cs typeface="Segoe UI Light"/>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2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87"/>
            <a:ext cx="11653521" cy="199771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66912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transition>
    <p:fade/>
  </p:transition>
  <p:txStyles>
    <p:titleStyle>
      <a:lvl1pPr algn="l" defTabSz="914139" rtl="0" eaLnBrk="1" latinLnBrk="0" hangingPunct="1">
        <a:lnSpc>
          <a:spcPct val="90000"/>
        </a:lnSpc>
        <a:spcBef>
          <a:spcPct val="0"/>
        </a:spcBef>
        <a:buNone/>
        <a:defRPr lang="en-US" sz="4705" b="0" kern="1200" cap="none" spc="-99"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63" marR="0" indent="-336063" algn="l" defTabSz="914139"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550" marR="0" indent="-236488" algn="l" defTabSz="914139"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42"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183"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24"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880"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952"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019"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089"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39" rtl="0" eaLnBrk="1" latinLnBrk="0" hangingPunct="1">
        <a:defRPr sz="1765" kern="1200">
          <a:solidFill>
            <a:schemeClr val="tx1"/>
          </a:solidFill>
          <a:latin typeface="+mn-lt"/>
          <a:ea typeface="+mn-ea"/>
          <a:cs typeface="+mn-cs"/>
        </a:defRPr>
      </a:lvl1pPr>
      <a:lvl2pPr marL="457070" algn="l" defTabSz="914139" rtl="0" eaLnBrk="1" latinLnBrk="0" hangingPunct="1">
        <a:defRPr sz="1765" kern="1200">
          <a:solidFill>
            <a:schemeClr val="tx1"/>
          </a:solidFill>
          <a:latin typeface="+mn-lt"/>
          <a:ea typeface="+mn-ea"/>
          <a:cs typeface="+mn-cs"/>
        </a:defRPr>
      </a:lvl2pPr>
      <a:lvl3pPr marL="914139" algn="l" defTabSz="914139" rtl="0" eaLnBrk="1" latinLnBrk="0" hangingPunct="1">
        <a:defRPr sz="1765" kern="1200">
          <a:solidFill>
            <a:schemeClr val="tx1"/>
          </a:solidFill>
          <a:latin typeface="+mn-lt"/>
          <a:ea typeface="+mn-ea"/>
          <a:cs typeface="+mn-cs"/>
        </a:defRPr>
      </a:lvl3pPr>
      <a:lvl4pPr marL="1371209" algn="l" defTabSz="914139" rtl="0" eaLnBrk="1" latinLnBrk="0" hangingPunct="1">
        <a:defRPr sz="1765" kern="1200">
          <a:solidFill>
            <a:schemeClr val="tx1"/>
          </a:solidFill>
          <a:latin typeface="+mn-lt"/>
          <a:ea typeface="+mn-ea"/>
          <a:cs typeface="+mn-cs"/>
        </a:defRPr>
      </a:lvl4pPr>
      <a:lvl5pPr marL="1828275" algn="l" defTabSz="914139" rtl="0" eaLnBrk="1" latinLnBrk="0" hangingPunct="1">
        <a:defRPr sz="1765" kern="1200">
          <a:solidFill>
            <a:schemeClr val="tx1"/>
          </a:solidFill>
          <a:latin typeface="+mn-lt"/>
          <a:ea typeface="+mn-ea"/>
          <a:cs typeface="+mn-cs"/>
        </a:defRPr>
      </a:lvl5pPr>
      <a:lvl6pPr marL="2285347" algn="l" defTabSz="914139" rtl="0" eaLnBrk="1" latinLnBrk="0" hangingPunct="1">
        <a:defRPr sz="1765" kern="1200">
          <a:solidFill>
            <a:schemeClr val="tx1"/>
          </a:solidFill>
          <a:latin typeface="+mn-lt"/>
          <a:ea typeface="+mn-ea"/>
          <a:cs typeface="+mn-cs"/>
        </a:defRPr>
      </a:lvl6pPr>
      <a:lvl7pPr marL="2742416" algn="l" defTabSz="914139" rtl="0" eaLnBrk="1" latinLnBrk="0" hangingPunct="1">
        <a:defRPr sz="1765" kern="1200">
          <a:solidFill>
            <a:schemeClr val="tx1"/>
          </a:solidFill>
          <a:latin typeface="+mn-lt"/>
          <a:ea typeface="+mn-ea"/>
          <a:cs typeface="+mn-cs"/>
        </a:defRPr>
      </a:lvl7pPr>
      <a:lvl8pPr marL="3199485" algn="l" defTabSz="914139" rtl="0" eaLnBrk="1" latinLnBrk="0" hangingPunct="1">
        <a:defRPr sz="1765" kern="1200">
          <a:solidFill>
            <a:schemeClr val="tx1"/>
          </a:solidFill>
          <a:latin typeface="+mn-lt"/>
          <a:ea typeface="+mn-ea"/>
          <a:cs typeface="+mn-cs"/>
        </a:defRPr>
      </a:lvl8pPr>
      <a:lvl9pPr marL="3656555" algn="l" defTabSz="914139" rtl="0" eaLnBrk="1" latinLnBrk="0" hangingPunct="1">
        <a:defRPr sz="1765"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116" y="0"/>
            <a:ext cx="12194116" cy="1158240"/>
          </a:xfrm>
          <a:prstGeom prst="rect">
            <a:avLst/>
          </a:prstGeom>
          <a:solidFill>
            <a:srgbClr val="83B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6047"/>
            <a:endParaRPr lang="en-US" sz="1400" dirty="0">
              <a:solidFill>
                <a:srgbClr val="FFFFFF"/>
              </a:solidFill>
              <a:latin typeface="Segoe UI Light"/>
            </a:endParaRPr>
          </a:p>
        </p:txBody>
      </p:sp>
      <p:sp>
        <p:nvSpPr>
          <p:cNvPr id="2" name="Title Placeholder 1"/>
          <p:cNvSpPr>
            <a:spLocks noGrp="1"/>
          </p:cNvSpPr>
          <p:nvPr>
            <p:ph type="title"/>
          </p:nvPr>
        </p:nvSpPr>
        <p:spPr>
          <a:xfrm>
            <a:off x="424248" y="326020"/>
            <a:ext cx="11151917" cy="507831"/>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24249" y="1451223"/>
            <a:ext cx="11378958" cy="1202637"/>
          </a:xfrm>
          <a:prstGeom prst="rect">
            <a:avLst/>
          </a:prstGeom>
        </p:spPr>
        <p:txBody>
          <a:bodyPr vert="horz" wrap="square" lIns="0" tIns="0" rIns="0" bIns="0" rtlCol="0">
            <a:spAutoFit/>
          </a:bodyPr>
          <a:lstStyle/>
          <a:p>
            <a:pPr lvl="0"/>
            <a:r>
              <a:rPr lang="en-US" dirty="0"/>
              <a:t>Click to edit Master text styles 32pt</a:t>
            </a:r>
          </a:p>
          <a:p>
            <a:pPr lvl="1"/>
            <a:r>
              <a:rPr lang="en-US" dirty="0"/>
              <a:t>Second level 24pt</a:t>
            </a:r>
          </a:p>
          <a:p>
            <a:pPr lvl="2"/>
            <a:r>
              <a:rPr lang="en-US" dirty="0"/>
              <a:t>Third level 18pt</a:t>
            </a:r>
          </a:p>
        </p:txBody>
      </p:sp>
      <p:pic>
        <p:nvPicPr>
          <p:cNvPr id="6" name="Picture 5" descr="CS_rgb_MPN_FullName-2_Blk.png"/>
          <p:cNvPicPr>
            <a:picLocks noChangeAspect="1"/>
          </p:cNvPicPr>
          <p:nvPr/>
        </p:nvPicPr>
        <p:blipFill rotWithShape="1">
          <a:blip r:embed="rId7" cstate="print">
            <a:extLst>
              <a:ext uri="{28A0092B-C50C-407E-A947-70E740481C1C}">
                <a14:useLocalDpi xmlns:a14="http://schemas.microsoft.com/office/drawing/2010/main" val="0"/>
              </a:ext>
            </a:extLst>
          </a:blip>
          <a:srcRect r="34943" b="51462"/>
          <a:stretch/>
        </p:blipFill>
        <p:spPr>
          <a:xfrm>
            <a:off x="10425046" y="5999923"/>
            <a:ext cx="1406496" cy="524545"/>
          </a:xfrm>
          <a:prstGeom prst="rect">
            <a:avLst/>
          </a:prstGeom>
        </p:spPr>
      </p:pic>
    </p:spTree>
    <p:extLst>
      <p:ext uri="{BB962C8B-B14F-4D97-AF65-F5344CB8AC3E}">
        <p14:creationId xmlns:p14="http://schemas.microsoft.com/office/powerpoint/2010/main" val="3507281862"/>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Lst>
  <p:transition>
    <p:fade/>
  </p:transition>
  <p:hf hdr="0" ftr="0" dt="0"/>
  <p:txStyles>
    <p:titleStyle>
      <a:lvl1pPr algn="l" defTabSz="686047" rtl="0" eaLnBrk="1" latinLnBrk="0" hangingPunct="1">
        <a:lnSpc>
          <a:spcPct val="90000"/>
        </a:lnSpc>
        <a:spcBef>
          <a:spcPct val="0"/>
        </a:spcBef>
        <a:buNone/>
        <a:defRPr lang="en-US" sz="3600" b="0" kern="1200" cap="none" spc="-100" baseline="0" dirty="0" smtClean="0">
          <a:ln w="3175">
            <a:noFill/>
          </a:ln>
          <a:solidFill>
            <a:srgbClr val="FFFFFF"/>
          </a:solidFill>
          <a:effectLst/>
          <a:latin typeface="Segoe UI Light"/>
          <a:ea typeface="+mn-ea"/>
          <a:cs typeface="Segoe UI Light"/>
        </a:defRPr>
      </a:lvl1pPr>
    </p:titleStyle>
    <p:bodyStyle>
      <a:lvl1pPr marL="0" indent="0" algn="l" defTabSz="686047" rtl="0" eaLnBrk="1" latinLnBrk="0" hangingPunct="1">
        <a:lnSpc>
          <a:spcPct val="90000"/>
        </a:lnSpc>
        <a:spcBef>
          <a:spcPts val="0"/>
        </a:spcBef>
        <a:spcAft>
          <a:spcPts val="675"/>
        </a:spcAft>
        <a:buSzPct val="90000"/>
        <a:buFont typeface="Arial" pitchFamily="34" charset="0"/>
        <a:buNone/>
        <a:defRPr sz="3200" kern="1200">
          <a:solidFill>
            <a:schemeClr val="tx1"/>
          </a:solidFill>
          <a:latin typeface="+mj-lt"/>
          <a:ea typeface="+mn-ea"/>
          <a:cs typeface="Segoe UI Light"/>
        </a:defRPr>
      </a:lvl1pPr>
      <a:lvl2pPr marL="0" indent="0" algn="l" defTabSz="686047" rtl="0" eaLnBrk="1" latinLnBrk="0" hangingPunct="1">
        <a:lnSpc>
          <a:spcPct val="90000"/>
        </a:lnSpc>
        <a:spcBef>
          <a:spcPts val="0"/>
        </a:spcBef>
        <a:spcAft>
          <a:spcPts val="675"/>
        </a:spcAft>
        <a:buSzPct val="90000"/>
        <a:buFont typeface="Arial" pitchFamily="34" charset="0"/>
        <a:buNone/>
        <a:tabLst>
          <a:tab pos="472868" algn="l"/>
        </a:tabLst>
        <a:defRPr sz="2400" kern="1200">
          <a:solidFill>
            <a:schemeClr val="tx1"/>
          </a:solidFill>
          <a:latin typeface="+mj-lt"/>
          <a:ea typeface="+mn-ea"/>
          <a:cs typeface="Segoe UI Light"/>
        </a:defRPr>
      </a:lvl2pPr>
      <a:lvl3pPr marL="0" indent="0" algn="l" defTabSz="686047" rtl="0" eaLnBrk="1" latinLnBrk="0" hangingPunct="1">
        <a:lnSpc>
          <a:spcPct val="90000"/>
        </a:lnSpc>
        <a:spcBef>
          <a:spcPts val="0"/>
        </a:spcBef>
        <a:spcAft>
          <a:spcPts val="675"/>
        </a:spcAft>
        <a:buSzPct val="90000"/>
        <a:buFont typeface="Arial" pitchFamily="34" charset="0"/>
        <a:buNone/>
        <a:defRPr sz="1800" kern="1200">
          <a:solidFill>
            <a:schemeClr val="tx1"/>
          </a:solidFill>
          <a:latin typeface="+mj-lt"/>
          <a:ea typeface="+mn-ea"/>
          <a:cs typeface="Segoe UI Light"/>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solidFill>
            <a:schemeClr val="tx1"/>
          </a:solidFill>
          <a:latin typeface="Segoe UI Light"/>
          <a:ea typeface="+mn-ea"/>
          <a:cs typeface="Segoe UI Light"/>
        </a:defRPr>
      </a:lvl4pPr>
      <a:lvl5pPr marL="1285199" indent="-172710" algn="l" defTabSz="686047" rtl="0" eaLnBrk="1" latinLnBrk="0" hangingPunct="1">
        <a:lnSpc>
          <a:spcPct val="90000"/>
        </a:lnSpc>
        <a:spcBef>
          <a:spcPct val="20000"/>
        </a:spcBef>
        <a:buSzPct val="90000"/>
        <a:buFont typeface="Arial" pitchFamily="34" charset="0"/>
        <a:buChar char="•"/>
        <a:defRPr sz="1800" kern="1200">
          <a:solidFill>
            <a:schemeClr val="tx1"/>
          </a:solidFill>
          <a:latin typeface="Segoe UI Light"/>
          <a:ea typeface="+mn-ea"/>
          <a:cs typeface="Segoe UI Light"/>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0"/>
            <a:ext cx="11151917" cy="7478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20835" y="1447800"/>
            <a:ext cx="11155093" cy="205594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5112589"/>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Lst>
  <p:transition>
    <p:fade/>
  </p:transition>
  <p:hf hdr="0" dt="0"/>
  <p:txStyles>
    <p:titleStyle>
      <a:lvl1pPr algn="l" defTabSz="914188" rtl="0" eaLnBrk="1" latinLnBrk="0" hangingPunct="1">
        <a:lnSpc>
          <a:spcPct val="90000"/>
        </a:lnSpc>
        <a:spcBef>
          <a:spcPct val="0"/>
        </a:spcBef>
        <a:buNone/>
        <a:defRPr lang="en-US" sz="5399"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60" marR="0" indent="-339660" algn="l" defTabSz="914188"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2978" marR="0" indent="-233318" algn="l" defTabSz="914188"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359"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798359" algn="l"/>
        </a:tabLst>
        <a:defRPr sz="2400" kern="1200" spc="0" baseline="0">
          <a:gradFill>
            <a:gsLst>
              <a:gs pos="1250">
                <a:schemeClr val="tx1"/>
              </a:gs>
              <a:gs pos="100000">
                <a:schemeClr val="tx1"/>
              </a:gs>
            </a:gsLst>
            <a:lin ang="5400000" scaled="0"/>
          </a:gradFill>
          <a:latin typeface="+mn-lt"/>
          <a:ea typeface="+mn-ea"/>
          <a:cs typeface="+mn-cs"/>
        </a:defRPr>
      </a:lvl3pPr>
      <a:lvl4pPr marL="1030090" marR="0" indent="-231730" algn="l" defTabSz="91418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472"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1255472" algn="l"/>
        </a:tabLst>
        <a:defRPr sz="2000" kern="1200" spc="0" baseline="0">
          <a:gradFill>
            <a:gsLst>
              <a:gs pos="1250">
                <a:schemeClr val="tx1"/>
              </a:gs>
              <a:gs pos="100000">
                <a:schemeClr val="tx1"/>
              </a:gs>
            </a:gsLst>
            <a:lin ang="5400000" scaled="0"/>
          </a:gra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4"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3" algn="l" defTabSz="914188" rtl="0" eaLnBrk="1" latinLnBrk="0" hangingPunct="1">
        <a:defRPr sz="1800" kern="1200">
          <a:solidFill>
            <a:schemeClr val="tx1"/>
          </a:solidFill>
          <a:latin typeface="+mn-lt"/>
          <a:ea typeface="+mn-ea"/>
          <a:cs typeface="+mn-cs"/>
        </a:defRPr>
      </a:lvl7pPr>
      <a:lvl8pPr marL="3199657" algn="l" defTabSz="914188" rtl="0" eaLnBrk="1" latinLnBrk="0" hangingPunct="1">
        <a:defRPr sz="1800" kern="1200">
          <a:solidFill>
            <a:schemeClr val="tx1"/>
          </a:solidFill>
          <a:latin typeface="+mn-lt"/>
          <a:ea typeface="+mn-ea"/>
          <a:cs typeface="+mn-cs"/>
        </a:defRPr>
      </a:lvl8pPr>
      <a:lvl9pPr marL="3656751" algn="l" defTabSz="914188"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6583502"/>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 id="2147484314" r:id="rId16"/>
    <p:sldLayoutId id="2147484315" r:id="rId17"/>
    <p:sldLayoutId id="2147484316" r:id="rId18"/>
    <p:sldLayoutId id="2147484317" r:id="rId19"/>
    <p:sldLayoutId id="2147484318" r:id="rId20"/>
    <p:sldLayoutId id="2147484319" r:id="rId21"/>
    <p:sldLayoutId id="2147484320" r:id="rId22"/>
    <p:sldLayoutId id="2147484321" r:id="rId23"/>
    <p:sldLayoutId id="2147484322" r:id="rId24"/>
    <p:sldLayoutId id="2147484323" r:id="rId25"/>
    <p:sldLayoutId id="2147484324" r:id="rId26"/>
    <p:sldLayoutId id="2147484325" r:id="rId27"/>
    <p:sldLayoutId id="2147484326" r:id="rId28"/>
    <p:sldLayoutId id="2147484327" r:id="rId29"/>
    <p:sldLayoutId id="2147484328" r:id="rId30"/>
    <p:sldLayoutId id="2147484329" r:id="rId31"/>
    <p:sldLayoutId id="2147484330" r:id="rId32"/>
    <p:sldLayoutId id="2147484331" r:id="rId33"/>
    <p:sldLayoutId id="2147484332" r:id="rId34"/>
    <p:sldLayoutId id="2147484333" r:id="rId35"/>
    <p:sldLayoutId id="2147484334" r:id="rId36"/>
    <p:sldLayoutId id="2147484335" r:id="rId37"/>
    <p:sldLayoutId id="2147484336" r:id="rId38"/>
    <p:sldLayoutId id="2147484337" r:id="rId39"/>
    <p:sldLayoutId id="2147484338" r:id="rId40"/>
    <p:sldLayoutId id="2147484339" r:id="rId41"/>
    <p:sldLayoutId id="2147484340" r:id="rId42"/>
    <p:sldLayoutId id="2147484341" r:id="rId43"/>
    <p:sldLayoutId id="2147484342" r:id="rId44"/>
    <p:sldLayoutId id="2147484343" r:id="rId45"/>
    <p:sldLayoutId id="2147484344" r:id="rId46"/>
    <p:sldLayoutId id="2147484345" r:id="rId47"/>
    <p:sldLayoutId id="2147484346" r:id="rId48"/>
    <p:sldLayoutId id="2147484347" r:id="rId49"/>
    <p:sldLayoutId id="2147484348" r:id="rId50"/>
    <p:sldLayoutId id="2147484349" r:id="rId51"/>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0983865"/>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 id="2147484365" r:id="rId14"/>
    <p:sldLayoutId id="2147484366" r:id="rId15"/>
    <p:sldLayoutId id="2147484367" r:id="rId16"/>
    <p:sldLayoutId id="2147484368" r:id="rId17"/>
    <p:sldLayoutId id="2147484369" r:id="rId18"/>
    <p:sldLayoutId id="2147484370" r:id="rId19"/>
    <p:sldLayoutId id="2147484371" r:id="rId20"/>
    <p:sldLayoutId id="2147484372" r:id="rId21"/>
    <p:sldLayoutId id="2147484373" r:id="rId22"/>
    <p:sldLayoutId id="2147484374" r:id="rId23"/>
    <p:sldLayoutId id="2147484375" r:id="rId24"/>
    <p:sldLayoutId id="2147484376" r:id="rId25"/>
    <p:sldLayoutId id="2147484377" r:id="rId26"/>
    <p:sldLayoutId id="2147484378" r:id="rId27"/>
    <p:sldLayoutId id="2147484379" r:id="rId28"/>
    <p:sldLayoutId id="2147484380" r:id="rId29"/>
    <p:sldLayoutId id="2147484381" r:id="rId30"/>
    <p:sldLayoutId id="2147484382" r:id="rId31"/>
    <p:sldLayoutId id="2147484383" r:id="rId32"/>
    <p:sldLayoutId id="2147484384" r:id="rId33"/>
    <p:sldLayoutId id="2147484385" r:id="rId34"/>
    <p:sldLayoutId id="2147484386" r:id="rId35"/>
    <p:sldLayoutId id="2147484387" r:id="rId36"/>
    <p:sldLayoutId id="2147484388" r:id="rId37"/>
    <p:sldLayoutId id="2147484389" r:id="rId38"/>
    <p:sldLayoutId id="2147484390" r:id="rId39"/>
    <p:sldLayoutId id="2147484391" r:id="rId40"/>
    <p:sldLayoutId id="2147484392" r:id="rId41"/>
    <p:sldLayoutId id="2147484393" r:id="rId42"/>
    <p:sldLayoutId id="2147484394" r:id="rId43"/>
    <p:sldLayoutId id="2147484395" r:id="rId44"/>
    <p:sldLayoutId id="2147484396" r:id="rId45"/>
    <p:sldLayoutId id="2147484397" r:id="rId46"/>
    <p:sldLayoutId id="2147484398" r:id="rId47"/>
    <p:sldLayoutId id="2147484399" r:id="rId48"/>
    <p:sldLayoutId id="2147484400" r:id="rId49"/>
    <p:sldLayoutId id="2147484401" r:id="rId50"/>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0" y="893"/>
            <a:ext cx="12193590" cy="6857107"/>
          </a:xfrm>
          <a:prstGeom prst="rect">
            <a:avLst/>
          </a:prstGeom>
        </p:spPr>
      </p:pic>
      <p:sp>
        <p:nvSpPr>
          <p:cNvPr id="4" name="Footer Placeholder 3"/>
          <p:cNvSpPr>
            <a:spLocks noGrp="1"/>
          </p:cNvSpPr>
          <p:nvPr>
            <p:ph type="ftr" sz="quarter" idx="3"/>
          </p:nvPr>
        </p:nvSpPr>
        <p:spPr>
          <a:xfrm>
            <a:off x="548783" y="6473952"/>
            <a:ext cx="2413972" cy="153888"/>
          </a:xfrm>
          <a:prstGeom prst="rect">
            <a:avLst/>
          </a:prstGeom>
        </p:spPr>
        <p:txBody>
          <a:bodyPr vert="horz" wrap="square" lIns="0" tIns="0" rIns="0" bIns="0" rtlCol="0" anchor="ctr">
            <a:spAutoFit/>
          </a:bodyPr>
          <a:lstStyle>
            <a:lvl1pPr marL="0" marR="0" indent="0" algn="l" defTabSz="1218987" rtl="0" eaLnBrk="1" fontAlgn="auto" latinLnBrk="0" hangingPunct="1">
              <a:lnSpc>
                <a:spcPct val="100000"/>
              </a:lnSpc>
              <a:spcBef>
                <a:spcPts val="0"/>
              </a:spcBef>
              <a:spcAft>
                <a:spcPts val="0"/>
              </a:spcAft>
              <a:buClrTx/>
              <a:buSzTx/>
              <a:buFontTx/>
              <a:buNone/>
              <a:tabLst/>
              <a:defRPr sz="1200" cap="none">
                <a:solidFill>
                  <a:schemeClr val="tx1">
                    <a:tint val="75000"/>
                  </a:schemeClr>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939598"/>
                </a:solidFill>
                <a:effectLst/>
                <a:uLnTx/>
                <a:uFillTx/>
                <a:latin typeface="Arial"/>
                <a:ea typeface="PMingLiU" pitchFamily="18" charset="-120"/>
                <a:cs typeface="Arial" pitchFamily="34" charset="0"/>
              </a:rPr>
              <a:t>2015 Lenovo Internal. All rights reserved.</a:t>
            </a:r>
            <a:endParaRPr kumimoji="0" lang="en-US" sz="1000" b="0" i="0" u="none" strike="noStrike" kern="1200" cap="none" spc="0" normalizeH="0" baseline="0" noProof="0" dirty="0">
              <a:ln>
                <a:noFill/>
              </a:ln>
              <a:solidFill>
                <a:srgbClr val="939598"/>
              </a:solidFill>
              <a:effectLst/>
              <a:uLnTx/>
              <a:uFillTx/>
              <a:latin typeface="Arial"/>
              <a:ea typeface="PMingLiU" pitchFamily="18" charset="-120"/>
              <a:cs typeface="Arial" pitchFamily="34" charset="0"/>
            </a:endParaRPr>
          </a:p>
        </p:txBody>
      </p:sp>
      <p:sp>
        <p:nvSpPr>
          <p:cNvPr id="7" name="Rectangle 6"/>
          <p:cNvSpPr/>
          <p:nvPr userDrawn="1"/>
        </p:nvSpPr>
        <p:spPr bwMode="gray">
          <a:xfrm>
            <a:off x="11751760" y="6395715"/>
            <a:ext cx="443416"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slide number"/>
          <p:cNvSpPr txBox="1"/>
          <p:nvPr userDrawn="1"/>
        </p:nvSpPr>
        <p:spPr bwMode="white">
          <a:xfrm>
            <a:off x="11751760" y="6389259"/>
            <a:ext cx="450462" cy="246221"/>
          </a:xfrm>
          <a:prstGeom prst="rect">
            <a:avLst/>
          </a:prstGeom>
        </p:spPr>
        <p:txBody>
          <a:bodyPr vert="horz" lIns="0" tIns="0" rIns="0" bIns="0" rtlCol="0" anchor="b"/>
          <a:lstStyle>
            <a:defPPr>
              <a:defRPr lang="en-US"/>
            </a:defPPr>
            <a:lvl1pPr algn="ctr">
              <a:defRPr sz="1000">
                <a:solidFill>
                  <a:schemeClr val="bg1"/>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fld id="{6EA5B71A-1B18-4E34-A48F-65DC4937AA99}" type="slidenum">
              <a:rPr kumimoji="0" lang="en-US" sz="1000" b="0" i="0" u="none" strike="noStrike" kern="1200" cap="none" spc="0" normalizeH="0" baseline="0" noProof="0" smtClean="0">
                <a:ln>
                  <a:noFill/>
                </a:ln>
                <a:solidFill>
                  <a:prstClr val="white"/>
                </a:solidFill>
                <a:effectLst/>
                <a:uLnTx/>
                <a:uFillTx/>
                <a:latin typeface="Arial"/>
                <a:ea typeface="PMingLiU" pitchFamily="18" charset="-120"/>
                <a:cs typeface="Arial" charset="0"/>
              </a:rPr>
              <a:pPr marL="0" marR="0" lvl="0" indent="0" algn="ctr" defTabSz="1218987"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Arial"/>
              <a:ea typeface="PMingLiU" pitchFamily="18" charset="-120"/>
              <a:cs typeface="Arial" charset="0"/>
            </a:endParaRPr>
          </a:p>
        </p:txBody>
      </p:sp>
      <p:pic>
        <p:nvPicPr>
          <p:cNvPr id="10" name="Picture 9"/>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rot="16200000">
            <a:off x="11308101" y="5505384"/>
            <a:ext cx="1330737" cy="443416"/>
          </a:xfrm>
          <a:prstGeom prst="rect">
            <a:avLst/>
          </a:prstGeom>
        </p:spPr>
      </p:pic>
    </p:spTree>
    <p:extLst>
      <p:ext uri="{BB962C8B-B14F-4D97-AF65-F5344CB8AC3E}">
        <p14:creationId xmlns:p14="http://schemas.microsoft.com/office/powerpoint/2010/main" val="3459073701"/>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 id="2147484417" r:id="rId14"/>
    <p:sldLayoutId id="2147484418" r:id="rId15"/>
    <p:sldLayoutId id="2147484419" r:id="rId16"/>
    <p:sldLayoutId id="2147484420" r:id="rId17"/>
    <p:sldLayoutId id="2147484421" r:id="rId18"/>
    <p:sldLayoutId id="2147484422" r:id="rId19"/>
    <p:sldLayoutId id="2147484423" r:id="rId20"/>
    <p:sldLayoutId id="2147484424" r:id="rId21"/>
    <p:sldLayoutId id="2147484425" r:id="rId22"/>
    <p:sldLayoutId id="2147484426" r:id="rId23"/>
    <p:sldLayoutId id="2147484427" r:id="rId24"/>
    <p:sldLayoutId id="2147484428" r:id="rId25"/>
    <p:sldLayoutId id="2147484429" r:id="rId26"/>
    <p:sldLayoutId id="2147484430" r:id="rId27"/>
    <p:sldLayoutId id="214748443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9"/>
            <a:ext cx="11653521" cy="164464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p:cNvGrpSpPr/>
          <p:nvPr userDrawn="1"/>
        </p:nvGrpSpPr>
        <p:grpSpPr>
          <a:xfrm>
            <a:off x="12350743" y="1"/>
            <a:ext cx="1341929" cy="4084292"/>
            <a:chOff x="0" y="0"/>
            <a:chExt cx="5486399" cy="5486400"/>
          </a:xfrm>
        </p:grpSpPr>
        <p:sp>
          <p:nvSpPr>
            <p:cNvPr id="6" name="Rectangle 5"/>
            <p:cNvSpPr/>
            <p:nvPr userDrawn="1"/>
          </p:nvSpPr>
          <p:spPr bwMode="auto">
            <a:xfrm>
              <a:off x="0" y="0"/>
              <a:ext cx="1828800" cy="18288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ight Triangle 6"/>
            <p:cNvSpPr/>
            <p:nvPr userDrawn="1"/>
          </p:nvSpPr>
          <p:spPr bwMode="auto">
            <a:xfrm flipH="1">
              <a:off x="0" y="0"/>
              <a:ext cx="1828800" cy="1828800"/>
            </a:xfrm>
            <a:prstGeom prst="rtTriangle">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p:cNvSpPr/>
            <p:nvPr userDrawn="1"/>
          </p:nvSpPr>
          <p:spPr bwMode="auto">
            <a:xfrm>
              <a:off x="1828799" y="0"/>
              <a:ext cx="1828800" cy="18288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ight Triangle 9"/>
            <p:cNvSpPr/>
            <p:nvPr userDrawn="1"/>
          </p:nvSpPr>
          <p:spPr bwMode="auto">
            <a:xfrm flipH="1">
              <a:off x="1828799" y="0"/>
              <a:ext cx="1828800" cy="1828800"/>
            </a:xfrm>
            <a:prstGeom prst="rtTriangle">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p>
          </p:txBody>
        </p:sp>
        <p:sp>
          <p:nvSpPr>
            <p:cNvPr id="11" name="Rectangle 10"/>
            <p:cNvSpPr/>
            <p:nvPr userDrawn="1"/>
          </p:nvSpPr>
          <p:spPr bwMode="auto">
            <a:xfrm>
              <a:off x="3657599" y="0"/>
              <a:ext cx="1828800" cy="1828800"/>
            </a:xfrm>
            <a:prstGeom prst="rect">
              <a:avLst/>
            </a:prstGeom>
            <a:solidFill>
              <a:srgbClr val="3214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ight Triangle 11"/>
            <p:cNvSpPr/>
            <p:nvPr userDrawn="1"/>
          </p:nvSpPr>
          <p:spPr bwMode="auto">
            <a:xfrm flipH="1">
              <a:off x="3657599" y="0"/>
              <a:ext cx="1828800" cy="1828800"/>
            </a:xfrm>
            <a:prstGeom prst="rtTriangle">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p:cNvSpPr/>
            <p:nvPr userDrawn="1"/>
          </p:nvSpPr>
          <p:spPr bwMode="auto">
            <a:xfrm>
              <a:off x="0" y="1828800"/>
              <a:ext cx="1828800" cy="1828800"/>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ight Triangle 13"/>
            <p:cNvSpPr/>
            <p:nvPr userDrawn="1"/>
          </p:nvSpPr>
          <p:spPr bwMode="auto">
            <a:xfrm flipH="1">
              <a:off x="0" y="1828800"/>
              <a:ext cx="1828800" cy="1828800"/>
            </a:xfrm>
            <a:prstGeom prst="rtTriangl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p:cNvSpPr/>
            <p:nvPr userDrawn="1"/>
          </p:nvSpPr>
          <p:spPr bwMode="auto">
            <a:xfrm>
              <a:off x="1828799" y="1828800"/>
              <a:ext cx="1828800" cy="1828800"/>
            </a:xfrm>
            <a:prstGeom prst="rect">
              <a:avLst/>
            </a:prstGeom>
            <a:solidFill>
              <a:srgbClr val="5C00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ight Triangle 15"/>
            <p:cNvSpPr/>
            <p:nvPr userDrawn="1"/>
          </p:nvSpPr>
          <p:spPr bwMode="auto">
            <a:xfrm flipH="1">
              <a:off x="1828799" y="1828800"/>
              <a:ext cx="1828800" cy="1828800"/>
            </a:xfrm>
            <a:prstGeom prst="rtTriangle">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p:cNvSpPr/>
            <p:nvPr userDrawn="1"/>
          </p:nvSpPr>
          <p:spPr bwMode="auto">
            <a:xfrm>
              <a:off x="3657599" y="1828800"/>
              <a:ext cx="1828800" cy="18288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ight Triangle 17"/>
            <p:cNvSpPr/>
            <p:nvPr userDrawn="1"/>
          </p:nvSpPr>
          <p:spPr bwMode="auto">
            <a:xfrm flipH="1">
              <a:off x="3657599" y="1828800"/>
              <a:ext cx="1828800" cy="1828800"/>
            </a:xfrm>
            <a:prstGeom prst="rtTriangle">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p:cNvSpPr/>
            <p:nvPr userDrawn="1"/>
          </p:nvSpPr>
          <p:spPr bwMode="auto">
            <a:xfrm>
              <a:off x="0" y="3657600"/>
              <a:ext cx="1828800" cy="1828800"/>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ight Triangle 19"/>
            <p:cNvSpPr/>
            <p:nvPr userDrawn="1"/>
          </p:nvSpPr>
          <p:spPr bwMode="auto">
            <a:xfrm flipH="1">
              <a:off x="0" y="3657600"/>
              <a:ext cx="1828800" cy="1828800"/>
            </a:xfrm>
            <a:prstGeom prst="rtTriangle">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p:cNvSpPr/>
            <p:nvPr userDrawn="1"/>
          </p:nvSpPr>
          <p:spPr bwMode="auto">
            <a:xfrm>
              <a:off x="1828799" y="3657600"/>
              <a:ext cx="1828800" cy="1828800"/>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ight Triangle 21"/>
            <p:cNvSpPr/>
            <p:nvPr userDrawn="1"/>
          </p:nvSpPr>
          <p:spPr bwMode="auto">
            <a:xfrm flipH="1">
              <a:off x="1828799" y="3657600"/>
              <a:ext cx="1828800" cy="1828800"/>
            </a:xfrm>
            <a:prstGeom prst="rtTriangl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22"/>
            <p:cNvSpPr/>
            <p:nvPr userDrawn="1"/>
          </p:nvSpPr>
          <p:spPr bwMode="auto">
            <a:xfrm>
              <a:off x="3657599" y="3657600"/>
              <a:ext cx="1828800" cy="1828800"/>
            </a:xfrm>
            <a:prstGeom prst="rect">
              <a:avLst/>
            </a:prstGeom>
            <a:solidFill>
              <a:srgbClr val="004B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ight Triangle 23"/>
            <p:cNvSpPr/>
            <p:nvPr userDrawn="1"/>
          </p:nvSpPr>
          <p:spPr bwMode="auto">
            <a:xfrm flipH="1">
              <a:off x="3657599" y="3657600"/>
              <a:ext cx="1828800" cy="1828800"/>
            </a:xfrm>
            <a:prstGeom prst="r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5" name="Picture 24"/>
          <p:cNvPicPr>
            <a:picLocks noChangeAspect="1"/>
          </p:cNvPicPr>
          <p:nvPr userDrawn="1"/>
        </p:nvPicPr>
        <p:blipFill>
          <a:blip r:embed="rId15"/>
          <a:stretch>
            <a:fillRect/>
          </a:stretch>
        </p:blipFill>
        <p:spPr>
          <a:xfrm>
            <a:off x="12350743" y="4267230"/>
            <a:ext cx="1341929" cy="766926"/>
          </a:xfrm>
          <a:prstGeom prst="rect">
            <a:avLst/>
          </a:prstGeom>
        </p:spPr>
      </p:pic>
      <p:sp>
        <p:nvSpPr>
          <p:cNvPr id="3" name="TextBox 2"/>
          <p:cNvSpPr txBox="1"/>
          <p:nvPr userDrawn="1"/>
        </p:nvSpPr>
        <p:spPr>
          <a:xfrm>
            <a:off x="10427163" y="-411530"/>
            <a:ext cx="4119710" cy="479813"/>
          </a:xfrm>
          <a:prstGeom prst="rect">
            <a:avLst/>
          </a:prstGeom>
          <a:noFill/>
        </p:spPr>
        <p:txBody>
          <a:bodyPr wrap="square" lIns="179259" tIns="143407" rIns="179259" bIns="143407"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1371"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Master: MSVID_White_16x9_2012-08-18</a:t>
            </a:r>
          </a:p>
        </p:txBody>
      </p:sp>
    </p:spTree>
    <p:extLst>
      <p:ext uri="{BB962C8B-B14F-4D97-AF65-F5344CB8AC3E}">
        <p14:creationId xmlns:p14="http://schemas.microsoft.com/office/powerpoint/2010/main" val="861954568"/>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136"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567"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37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37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0"/>
            <a:ext cx="11151917" cy="7478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20835" y="1447800"/>
            <a:ext cx="11155093" cy="205594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05556"/>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5" r:id="rId13"/>
    <p:sldLayoutId id="2147484546" r:id="rId14"/>
    <p:sldLayoutId id="2147484547" r:id="rId15"/>
    <p:sldLayoutId id="2147484548" r:id="rId16"/>
    <p:sldLayoutId id="2147484549" r:id="rId17"/>
    <p:sldLayoutId id="2147484550" r:id="rId18"/>
    <p:sldLayoutId id="2147484551" r:id="rId19"/>
  </p:sldLayoutIdLst>
  <p:transition>
    <p:fade/>
  </p:transition>
  <p:hf hdr="0" dt="0"/>
  <p:txStyles>
    <p:titleStyle>
      <a:lvl1pPr algn="l" defTabSz="914188" rtl="0" eaLnBrk="1" latinLnBrk="0" hangingPunct="1">
        <a:lnSpc>
          <a:spcPct val="90000"/>
        </a:lnSpc>
        <a:spcBef>
          <a:spcPct val="0"/>
        </a:spcBef>
        <a:buNone/>
        <a:defRPr lang="en-US" sz="5399"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60" marR="0" indent="-339660" algn="l" defTabSz="914188"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2978" marR="0" indent="-233318" algn="l" defTabSz="914188"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359"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798359" algn="l"/>
        </a:tabLst>
        <a:defRPr sz="2400" kern="1200" spc="0" baseline="0">
          <a:gradFill>
            <a:gsLst>
              <a:gs pos="1250">
                <a:schemeClr val="tx1"/>
              </a:gs>
              <a:gs pos="100000">
                <a:schemeClr val="tx1"/>
              </a:gs>
            </a:gsLst>
            <a:lin ang="5400000" scaled="0"/>
          </a:gradFill>
          <a:latin typeface="+mn-lt"/>
          <a:ea typeface="+mn-ea"/>
          <a:cs typeface="+mn-cs"/>
        </a:defRPr>
      </a:lvl3pPr>
      <a:lvl4pPr marL="1030090" marR="0" indent="-231730" algn="l" defTabSz="91418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472"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1255472" algn="l"/>
        </a:tabLst>
        <a:defRPr sz="2000" kern="1200" spc="0" baseline="0">
          <a:gradFill>
            <a:gsLst>
              <a:gs pos="1250">
                <a:schemeClr val="tx1"/>
              </a:gs>
              <a:gs pos="100000">
                <a:schemeClr val="tx1"/>
              </a:gs>
            </a:gsLst>
            <a:lin ang="5400000" scaled="0"/>
          </a:gra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4"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3" algn="l" defTabSz="914188" rtl="0" eaLnBrk="1" latinLnBrk="0" hangingPunct="1">
        <a:defRPr sz="1800" kern="1200">
          <a:solidFill>
            <a:schemeClr val="tx1"/>
          </a:solidFill>
          <a:latin typeface="+mn-lt"/>
          <a:ea typeface="+mn-ea"/>
          <a:cs typeface="+mn-cs"/>
        </a:defRPr>
      </a:lvl7pPr>
      <a:lvl8pPr marL="3199657" algn="l" defTabSz="914188" rtl="0" eaLnBrk="1" latinLnBrk="0" hangingPunct="1">
        <a:defRPr sz="1800" kern="1200">
          <a:solidFill>
            <a:schemeClr val="tx1"/>
          </a:solidFill>
          <a:latin typeface="+mn-lt"/>
          <a:ea typeface="+mn-ea"/>
          <a:cs typeface="+mn-cs"/>
        </a:defRPr>
      </a:lvl8pPr>
      <a:lvl9pPr marL="3656751" algn="l" defTabSz="91418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651821"/>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p:ph type="body" idx="1"/>
          </p:nvPr>
        </p:nvSpPr>
        <p:spPr>
          <a:xfrm>
            <a:off x="520835" y="1447800"/>
            <a:ext cx="11155093" cy="50419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2"/>
          <p:cNvSpPr>
            <a:spLocks noGrp="1"/>
          </p:cNvSpPr>
          <p:nvPr>
            <p:ph type="sldNum" sz="quarter" idx="4"/>
          </p:nvPr>
        </p:nvSpPr>
        <p:spPr>
          <a:xfrm>
            <a:off x="11447269" y="6570039"/>
            <a:ext cx="228660" cy="124650"/>
          </a:xfrm>
          <a:prstGeom prst="rect">
            <a:avLst/>
          </a:prstGeom>
          <a:noFill/>
        </p:spPr>
        <p:txBody>
          <a:bodyPr wrap="square" lIns="0" tIns="0" rIns="0" bIns="0" rtlCol="0">
            <a:spAutoFit/>
          </a:bodyPr>
          <a:lstStyle>
            <a:lvl1pPr algn="l">
              <a:defRPr lang="en-US" sz="900" spc="-20" baseline="0" smtClean="0">
                <a:gradFill>
                  <a:gsLst>
                    <a:gs pos="1250">
                      <a:schemeClr val="tx1">
                        <a:lumMod val="50000"/>
                      </a:schemeClr>
                    </a:gs>
                    <a:gs pos="100000">
                      <a:schemeClr val="bg1">
                        <a:lumMod val="10000"/>
                      </a:schemeClr>
                    </a:gs>
                  </a:gsLst>
                  <a:lin ang="5400000" scaled="0"/>
                </a:gradFill>
              </a:defRPr>
            </a:lvl1pPr>
          </a:lstStyle>
          <a:p>
            <a:pPr defTabSz="914188">
              <a:lnSpc>
                <a:spcPct val="90000"/>
              </a:lnSpc>
            </a:pPr>
            <a:fld id="{1BC86A1F-E589-44B2-A543-2EC98F5547A7}" type="slidenum">
              <a:rPr lang="en-US" smtClean="0">
                <a:gradFill>
                  <a:gsLst>
                    <a:gs pos="1250">
                      <a:srgbClr val="505050">
                        <a:lumMod val="50000"/>
                      </a:srgbClr>
                    </a:gs>
                    <a:gs pos="100000">
                      <a:srgbClr val="EFEFEF">
                        <a:lumMod val="10000"/>
                      </a:srgbClr>
                    </a:gs>
                  </a:gsLst>
                  <a:lin ang="5400000" scaled="0"/>
                </a:gradFill>
              </a:rPr>
              <a:pPr defTabSz="914188">
                <a:lnSpc>
                  <a:spcPct val="90000"/>
                </a:lnSpc>
              </a:pPr>
              <a:t>‹Nr.›</a:t>
            </a:fld>
            <a:endParaRPr lang="en-US" dirty="0">
              <a:gradFill>
                <a:gsLst>
                  <a:gs pos="1250">
                    <a:srgbClr val="505050">
                      <a:lumMod val="50000"/>
                    </a:srgbClr>
                  </a:gs>
                  <a:gs pos="100000">
                    <a:srgbClr val="EFEFEF">
                      <a:lumMod val="10000"/>
                    </a:srgbClr>
                  </a:gs>
                </a:gsLst>
                <a:lin ang="5400000" scaled="0"/>
              </a:gradFill>
            </a:endParaRPr>
          </a:p>
        </p:txBody>
      </p:sp>
      <p:sp>
        <p:nvSpPr>
          <p:cNvPr id="8" name="TextBox 7"/>
          <p:cNvSpPr txBox="1"/>
          <p:nvPr/>
        </p:nvSpPr>
        <p:spPr>
          <a:xfrm>
            <a:off x="11218610" y="6600200"/>
            <a:ext cx="228660" cy="83100"/>
          </a:xfrm>
          <a:prstGeom prst="rect">
            <a:avLst/>
          </a:prstGeom>
          <a:noFill/>
        </p:spPr>
        <p:txBody>
          <a:bodyPr wrap="square" lIns="0" tIns="0" rIns="0" bIns="0" rtlCol="0">
            <a:spAutoFit/>
          </a:bodyPr>
          <a:lstStyle/>
          <a:p>
            <a:pPr algn="ctr" defTabSz="914188">
              <a:lnSpc>
                <a:spcPct val="90000"/>
              </a:lnSpc>
            </a:pPr>
            <a:r>
              <a:rPr lang="en-US" sz="900" spc="-20" baseline="10000" dirty="0">
                <a:gradFill>
                  <a:gsLst>
                    <a:gs pos="1250">
                      <a:srgbClr val="505050">
                        <a:lumMod val="50000"/>
                      </a:srgbClr>
                    </a:gs>
                    <a:gs pos="100000">
                      <a:srgbClr val="EFEFEF">
                        <a:lumMod val="10000"/>
                      </a:srgbClr>
                    </a:gs>
                  </a:gsLst>
                  <a:lin ang="5400000" scaled="0"/>
                </a:gradFill>
                <a:latin typeface="Segoe UI Light"/>
              </a:rPr>
              <a:t>||</a:t>
            </a:r>
          </a:p>
        </p:txBody>
      </p:sp>
    </p:spTree>
    <p:extLst>
      <p:ext uri="{BB962C8B-B14F-4D97-AF65-F5344CB8AC3E}">
        <p14:creationId xmlns:p14="http://schemas.microsoft.com/office/powerpoint/2010/main" val="3285907313"/>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 id="2147484566" r:id="rId13"/>
    <p:sldLayoutId id="2147484567" r:id="rId14"/>
    <p:sldLayoutId id="2147484568" r:id="rId15"/>
    <p:sldLayoutId id="2147484569" r:id="rId16"/>
  </p:sldLayoutIdLst>
  <p:transition>
    <p:fade/>
  </p:transition>
  <p:hf hdr="0" dt="0"/>
  <p:txStyles>
    <p:titleStyle>
      <a:lvl1pPr algn="l" defTabSz="914188" rtl="0" eaLnBrk="1" latinLnBrk="0" hangingPunct="1">
        <a:lnSpc>
          <a:spcPct val="90000"/>
        </a:lnSpc>
        <a:spcBef>
          <a:spcPct val="0"/>
        </a:spcBef>
        <a:buNone/>
        <a:defRPr lang="en-US" sz="4705"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60" marR="0" indent="-339660" algn="l" defTabSz="914188" rtl="0" eaLnBrk="1" fontAlgn="auto" latinLnBrk="0" hangingPunct="1">
        <a:lnSpc>
          <a:spcPct val="90000"/>
        </a:lnSpc>
        <a:spcBef>
          <a:spcPct val="20000"/>
        </a:spcBef>
        <a:spcAft>
          <a:spcPts val="0"/>
        </a:spcAft>
        <a:buClrTx/>
        <a:buSzPct val="90000"/>
        <a:buFont typeface="Arial" pitchFamily="34" charset="0"/>
        <a:buChar char="•"/>
        <a:tabLst/>
        <a:defRPr sz="3200" kern="1200" spc="-70" baseline="0">
          <a:gradFill>
            <a:gsLst>
              <a:gs pos="1250">
                <a:schemeClr val="tx1">
                  <a:lumMod val="50000"/>
                </a:schemeClr>
              </a:gs>
              <a:gs pos="100000">
                <a:schemeClr val="bg1">
                  <a:lumMod val="10000"/>
                </a:schemeClr>
              </a:gs>
            </a:gsLst>
            <a:lin ang="5400000" scaled="0"/>
          </a:gradFill>
          <a:latin typeface="+mn-lt"/>
          <a:ea typeface="+mn-ea"/>
          <a:cs typeface="+mn-cs"/>
        </a:defRPr>
      </a:lvl1pPr>
      <a:lvl2pPr marL="572978" marR="0" indent="-233318" algn="l" defTabSz="914188"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lumMod val="50000"/>
                </a:schemeClr>
              </a:gs>
              <a:gs pos="100000">
                <a:schemeClr val="bg1">
                  <a:lumMod val="10000"/>
                </a:schemeClr>
              </a:gs>
            </a:gsLst>
            <a:lin ang="5400000" scaled="0"/>
          </a:gradFill>
          <a:latin typeface="+mn-lt"/>
          <a:ea typeface="+mn-ea"/>
          <a:cs typeface="+mn-cs"/>
        </a:defRPr>
      </a:lvl2pPr>
      <a:lvl3pPr marL="798359"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798359" algn="l"/>
        </a:tabLst>
        <a:defRPr sz="2400" kern="1200" spc="0" baseline="0">
          <a:gradFill>
            <a:gsLst>
              <a:gs pos="1250">
                <a:schemeClr val="tx1">
                  <a:lumMod val="50000"/>
                </a:schemeClr>
              </a:gs>
              <a:gs pos="100000">
                <a:schemeClr val="bg1">
                  <a:lumMod val="10000"/>
                </a:schemeClr>
              </a:gs>
            </a:gsLst>
            <a:lin ang="5400000" scaled="0"/>
          </a:gradFill>
          <a:latin typeface="+mn-lt"/>
          <a:ea typeface="+mn-ea"/>
          <a:cs typeface="+mn-cs"/>
        </a:defRPr>
      </a:lvl3pPr>
      <a:lvl4pPr marL="1030090" marR="0" indent="-231730" algn="l" defTabSz="91418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lumMod val="50000"/>
                </a:schemeClr>
              </a:gs>
              <a:gs pos="100000">
                <a:schemeClr val="bg1">
                  <a:lumMod val="10000"/>
                </a:schemeClr>
              </a:gs>
            </a:gsLst>
            <a:lin ang="5400000" scaled="0"/>
          </a:gradFill>
          <a:latin typeface="+mn-lt"/>
          <a:ea typeface="+mn-ea"/>
          <a:cs typeface="+mn-cs"/>
        </a:defRPr>
      </a:lvl4pPr>
      <a:lvl5pPr marL="1255472"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1255472" algn="l"/>
        </a:tabLst>
        <a:defRPr sz="1800" kern="1200" spc="0" baseline="0">
          <a:gradFill>
            <a:gsLst>
              <a:gs pos="1250">
                <a:schemeClr val="tx1">
                  <a:lumMod val="50000"/>
                </a:schemeClr>
              </a:gs>
              <a:gs pos="100000">
                <a:schemeClr val="bg1">
                  <a:lumMod val="10000"/>
                </a:schemeClr>
              </a:gs>
            </a:gsLst>
            <a:lin ang="5400000" scaled="0"/>
          </a:gra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4"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3" algn="l" defTabSz="914188" rtl="0" eaLnBrk="1" latinLnBrk="0" hangingPunct="1">
        <a:defRPr sz="1800" kern="1200">
          <a:solidFill>
            <a:schemeClr val="tx1"/>
          </a:solidFill>
          <a:latin typeface="+mn-lt"/>
          <a:ea typeface="+mn-ea"/>
          <a:cs typeface="+mn-cs"/>
        </a:defRPr>
      </a:lvl7pPr>
      <a:lvl8pPr marL="3199657" algn="l" defTabSz="914188" rtl="0" eaLnBrk="1" latinLnBrk="0" hangingPunct="1">
        <a:defRPr sz="1800" kern="1200">
          <a:solidFill>
            <a:schemeClr val="tx1"/>
          </a:solidFill>
          <a:latin typeface="+mn-lt"/>
          <a:ea typeface="+mn-ea"/>
          <a:cs typeface="+mn-cs"/>
        </a:defRPr>
      </a:lvl8pPr>
      <a:lvl9pPr marL="3656751" algn="l" defTabSz="91418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95863"/>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82880" tIns="146304" rIns="182880" bIns="14630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448212" y="6437243"/>
            <a:ext cx="3859607" cy="134483"/>
          </a:xfrm>
          <a:prstGeom prst="rect">
            <a:avLst/>
          </a:prstGeom>
        </p:spPr>
        <p:txBody>
          <a:bodyPr vert="horz" lIns="0" tIns="0" rIns="91440" bIns="0" rtlCol="0" anchor="ctr"/>
          <a:lstStyle>
            <a:lvl1pPr marL="0" algn="l" defTabSz="914367" rtl="0" eaLnBrk="1" latinLnBrk="0" hangingPunct="1">
              <a:defRPr lang="en-US" sz="882" kern="1200">
                <a:solidFill>
                  <a:schemeClr val="tx2"/>
                </a:solidFill>
                <a:latin typeface="+mn-lt"/>
                <a:ea typeface="+mn-ea"/>
                <a:cs typeface="+mn-cs"/>
              </a:defRPr>
            </a:lvl1pPr>
          </a:lstStyle>
          <a:p>
            <a:r>
              <a:rPr>
                <a:solidFill>
                  <a:srgbClr val="505050"/>
                </a:solidFill>
              </a:rPr>
              <a:t>Microsoft Confidential</a:t>
            </a:r>
          </a:p>
        </p:txBody>
      </p:sp>
      <p:sp>
        <p:nvSpPr>
          <p:cNvPr id="5" name="Slide Number Placeholder 4"/>
          <p:cNvSpPr>
            <a:spLocks noGrp="1"/>
          </p:cNvSpPr>
          <p:nvPr>
            <p:ph type="sldNum" sz="quarter" idx="4"/>
          </p:nvPr>
        </p:nvSpPr>
        <p:spPr>
          <a:xfrm>
            <a:off x="11367166" y="6437243"/>
            <a:ext cx="555596" cy="134483"/>
          </a:xfrm>
          <a:prstGeom prst="rect">
            <a:avLst/>
          </a:prstGeom>
        </p:spPr>
        <p:txBody>
          <a:bodyPr vert="horz" lIns="91440" tIns="0" rIns="0" bIns="0" rtlCol="0" anchor="ctr"/>
          <a:lstStyle>
            <a:lvl1pPr algn="r">
              <a:defRPr lang="en-US" sz="882" b="0" kern="1200" smtClean="0">
                <a:solidFill>
                  <a:schemeClr val="tx2"/>
                </a:solidFill>
                <a:latin typeface="+mn-lt"/>
                <a:ea typeface="+mn-ea"/>
                <a:cs typeface="+mn-cs"/>
              </a:defRPr>
            </a:lvl1pPr>
          </a:lstStyle>
          <a:p>
            <a:pPr defTabSz="914367"/>
            <a:fld id="{27258FFF-F925-446B-8502-81C933981705}" type="slidenum">
              <a:rPr lang="de-DE" smtClean="0">
                <a:solidFill>
                  <a:srgbClr val="505050"/>
                </a:solidFill>
              </a:rPr>
              <a:pPr defTabSz="914367"/>
              <a:t>‹Nr.›</a:t>
            </a:fld>
            <a:endParaRPr lang="de-DE">
              <a:solidFill>
                <a:srgbClr val="505050"/>
              </a:solidFill>
            </a:endParaRPr>
          </a:p>
        </p:txBody>
      </p:sp>
    </p:spTree>
    <p:extLst>
      <p:ext uri="{BB962C8B-B14F-4D97-AF65-F5344CB8AC3E}">
        <p14:creationId xmlns:p14="http://schemas.microsoft.com/office/powerpoint/2010/main" val="1649037534"/>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2"/>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2"/>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2"/>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2"/>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95863"/>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82880" tIns="146304" rIns="182880" bIns="14630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448212" y="6437243"/>
            <a:ext cx="3859607" cy="134483"/>
          </a:xfrm>
          <a:prstGeom prst="rect">
            <a:avLst/>
          </a:prstGeom>
        </p:spPr>
        <p:txBody>
          <a:bodyPr vert="horz" lIns="0" tIns="0" rIns="91440" bIns="0" rtlCol="0" anchor="ctr"/>
          <a:lstStyle>
            <a:lvl1pPr marL="0" algn="l" defTabSz="914367" rtl="0" eaLnBrk="1" latinLnBrk="0" hangingPunct="1">
              <a:defRPr lang="en-US" sz="882" kern="1200">
                <a:solidFill>
                  <a:schemeClr val="tx2"/>
                </a:solidFill>
                <a:latin typeface="+mn-lt"/>
                <a:ea typeface="+mn-ea"/>
                <a:cs typeface="+mn-cs"/>
              </a:defRPr>
            </a:lvl1pPr>
          </a:lstStyle>
          <a:p>
            <a:r>
              <a:rPr>
                <a:solidFill>
                  <a:srgbClr val="505050"/>
                </a:solidFill>
              </a:rPr>
              <a:t>Microsoft Confidential</a:t>
            </a:r>
          </a:p>
        </p:txBody>
      </p:sp>
      <p:sp>
        <p:nvSpPr>
          <p:cNvPr id="5" name="Slide Number Placeholder 4"/>
          <p:cNvSpPr>
            <a:spLocks noGrp="1"/>
          </p:cNvSpPr>
          <p:nvPr>
            <p:ph type="sldNum" sz="quarter" idx="4"/>
          </p:nvPr>
        </p:nvSpPr>
        <p:spPr>
          <a:xfrm>
            <a:off x="11367166" y="6437243"/>
            <a:ext cx="555596" cy="134483"/>
          </a:xfrm>
          <a:prstGeom prst="rect">
            <a:avLst/>
          </a:prstGeom>
        </p:spPr>
        <p:txBody>
          <a:bodyPr vert="horz" lIns="91440" tIns="0" rIns="0" bIns="0" rtlCol="0" anchor="ctr"/>
          <a:lstStyle>
            <a:lvl1pPr algn="r">
              <a:defRPr lang="en-US" sz="882" b="0" kern="1200" smtClean="0">
                <a:solidFill>
                  <a:schemeClr val="tx2"/>
                </a:solidFill>
                <a:latin typeface="+mn-lt"/>
                <a:ea typeface="+mn-ea"/>
                <a:cs typeface="+mn-cs"/>
              </a:defRPr>
            </a:lvl1pPr>
          </a:lstStyle>
          <a:p>
            <a:pPr defTabSz="914367"/>
            <a:fld id="{27258FFF-F925-446B-8502-81C933981705}" type="slidenum">
              <a:rPr lang="de-DE" smtClean="0">
                <a:solidFill>
                  <a:srgbClr val="505050"/>
                </a:solidFill>
              </a:rPr>
              <a:pPr defTabSz="914367"/>
              <a:t>‹Nr.›</a:t>
            </a:fld>
            <a:endParaRPr lang="de-DE">
              <a:solidFill>
                <a:srgbClr val="505050"/>
              </a:solidFill>
            </a:endParaRPr>
          </a:p>
        </p:txBody>
      </p:sp>
    </p:spTree>
    <p:extLst>
      <p:ext uri="{BB962C8B-B14F-4D97-AF65-F5344CB8AC3E}">
        <p14:creationId xmlns:p14="http://schemas.microsoft.com/office/powerpoint/2010/main" val="1907576958"/>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4" r:id="rId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2"/>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2"/>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2"/>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2"/>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0"/>
            <a:ext cx="11151917" cy="7478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20835" y="1447800"/>
            <a:ext cx="11155093" cy="205594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53641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Lst>
  <p:transition>
    <p:fade/>
  </p:transition>
  <p:hf hdr="0" dt="0"/>
  <p:txStyles>
    <p:titleStyle>
      <a:lvl1pPr algn="l" defTabSz="914188" rtl="0" eaLnBrk="1" latinLnBrk="0" hangingPunct="1">
        <a:lnSpc>
          <a:spcPct val="90000"/>
        </a:lnSpc>
        <a:spcBef>
          <a:spcPct val="0"/>
        </a:spcBef>
        <a:buNone/>
        <a:defRPr lang="en-US" sz="5399"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60" marR="0" indent="-339660" algn="l" defTabSz="914188"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2978" marR="0" indent="-233318" algn="l" defTabSz="914188"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359"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798359" algn="l"/>
        </a:tabLst>
        <a:defRPr sz="2400" kern="1200" spc="0" baseline="0">
          <a:gradFill>
            <a:gsLst>
              <a:gs pos="1250">
                <a:schemeClr val="tx1"/>
              </a:gs>
              <a:gs pos="100000">
                <a:schemeClr val="tx1"/>
              </a:gs>
            </a:gsLst>
            <a:lin ang="5400000" scaled="0"/>
          </a:gradFill>
          <a:latin typeface="+mn-lt"/>
          <a:ea typeface="+mn-ea"/>
          <a:cs typeface="+mn-cs"/>
        </a:defRPr>
      </a:lvl3pPr>
      <a:lvl4pPr marL="1030090" marR="0" indent="-231730" algn="l" defTabSz="91418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472"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1255472" algn="l"/>
        </a:tabLst>
        <a:defRPr sz="2000" kern="1200" spc="0" baseline="0">
          <a:gradFill>
            <a:gsLst>
              <a:gs pos="1250">
                <a:schemeClr val="tx1"/>
              </a:gs>
              <a:gs pos="100000">
                <a:schemeClr val="tx1"/>
              </a:gs>
            </a:gsLst>
            <a:lin ang="5400000" scaled="0"/>
          </a:gra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4"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3" algn="l" defTabSz="914188" rtl="0" eaLnBrk="1" latinLnBrk="0" hangingPunct="1">
        <a:defRPr sz="1800" kern="1200">
          <a:solidFill>
            <a:schemeClr val="tx1"/>
          </a:solidFill>
          <a:latin typeface="+mn-lt"/>
          <a:ea typeface="+mn-ea"/>
          <a:cs typeface="+mn-cs"/>
        </a:defRPr>
      </a:lvl7pPr>
      <a:lvl8pPr marL="3199657" algn="l" defTabSz="914188" rtl="0" eaLnBrk="1" latinLnBrk="0" hangingPunct="1">
        <a:defRPr sz="1800" kern="1200">
          <a:solidFill>
            <a:schemeClr val="tx1"/>
          </a:solidFill>
          <a:latin typeface="+mn-lt"/>
          <a:ea typeface="+mn-ea"/>
          <a:cs typeface="+mn-cs"/>
        </a:defRPr>
      </a:lvl8pPr>
      <a:lvl9pPr marL="3656751" algn="l" defTabSz="91418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0"/>
            <a:ext cx="11151917" cy="7478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20835" y="1447800"/>
            <a:ext cx="11155093" cy="205594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3882330"/>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 id="2147484635" r:id="rId18"/>
    <p:sldLayoutId id="2147484637" r:id="rId19"/>
  </p:sldLayoutIdLst>
  <p:transition>
    <p:fade/>
  </p:transition>
  <p:hf hdr="0" dt="0"/>
  <p:txStyles>
    <p:titleStyle>
      <a:lvl1pPr algn="l" defTabSz="914188" rtl="0" eaLnBrk="1" latinLnBrk="0" hangingPunct="1">
        <a:lnSpc>
          <a:spcPct val="90000"/>
        </a:lnSpc>
        <a:spcBef>
          <a:spcPct val="0"/>
        </a:spcBef>
        <a:buNone/>
        <a:defRPr lang="en-US" sz="5399"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60" marR="0" indent="-339660" algn="l" defTabSz="914188"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2978" marR="0" indent="-233318" algn="l" defTabSz="914188"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359"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798359" algn="l"/>
        </a:tabLst>
        <a:defRPr sz="2400" kern="1200" spc="0" baseline="0">
          <a:gradFill>
            <a:gsLst>
              <a:gs pos="1250">
                <a:schemeClr val="tx1"/>
              </a:gs>
              <a:gs pos="100000">
                <a:schemeClr val="tx1"/>
              </a:gs>
            </a:gsLst>
            <a:lin ang="5400000" scaled="0"/>
          </a:gradFill>
          <a:latin typeface="+mn-lt"/>
          <a:ea typeface="+mn-ea"/>
          <a:cs typeface="+mn-cs"/>
        </a:defRPr>
      </a:lvl3pPr>
      <a:lvl4pPr marL="1030090" marR="0" indent="-231730" algn="l" defTabSz="91418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472"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1255472" algn="l"/>
        </a:tabLst>
        <a:defRPr sz="2000" kern="1200" spc="0" baseline="0">
          <a:gradFill>
            <a:gsLst>
              <a:gs pos="1250">
                <a:schemeClr val="tx1"/>
              </a:gs>
              <a:gs pos="100000">
                <a:schemeClr val="tx1"/>
              </a:gs>
            </a:gsLst>
            <a:lin ang="5400000" scaled="0"/>
          </a:gra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4"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3" algn="l" defTabSz="914188" rtl="0" eaLnBrk="1" latinLnBrk="0" hangingPunct="1">
        <a:defRPr sz="1800" kern="1200">
          <a:solidFill>
            <a:schemeClr val="tx1"/>
          </a:solidFill>
          <a:latin typeface="+mn-lt"/>
          <a:ea typeface="+mn-ea"/>
          <a:cs typeface="+mn-cs"/>
        </a:defRPr>
      </a:lvl7pPr>
      <a:lvl8pPr marL="3199657" algn="l" defTabSz="914188" rtl="0" eaLnBrk="1" latinLnBrk="0" hangingPunct="1">
        <a:defRPr sz="1800" kern="1200">
          <a:solidFill>
            <a:schemeClr val="tx1"/>
          </a:solidFill>
          <a:latin typeface="+mn-lt"/>
          <a:ea typeface="+mn-ea"/>
          <a:cs typeface="+mn-cs"/>
        </a:defRPr>
      </a:lvl8pPr>
      <a:lvl9pPr marL="3656751" algn="l" defTabSz="914188"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6" name="Bild 5"/>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platzhalter 1"/>
          <p:cNvSpPr>
            <a:spLocks noGrp="1"/>
          </p:cNvSpPr>
          <p:nvPr>
            <p:ph type="title"/>
          </p:nvPr>
        </p:nvSpPr>
        <p:spPr bwMode="gray">
          <a:xfrm>
            <a:off x="334434" y="96744"/>
            <a:ext cx="10081685" cy="10279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lgn="l" rtl="0" fontAlgn="base">
              <a:spcBef>
                <a:spcPct val="0"/>
              </a:spcBef>
              <a:spcAft>
                <a:spcPct val="0"/>
              </a:spcAft>
              <a:tabLst>
                <a:tab pos="4902077" algn="l"/>
              </a:tabLst>
            </a:pPr>
            <a:endParaRPr lang="en-US" noProof="0" dirty="0"/>
          </a:p>
        </p:txBody>
      </p:sp>
      <p:sp>
        <p:nvSpPr>
          <p:cNvPr id="7" name="VCT_Marker_ID_7" hidden="1"/>
          <p:cNvSpPr/>
          <p:nvPr>
            <p:custDataLst>
              <p:tags r:id="rId41"/>
            </p:custDataLst>
          </p:nvPr>
        </p:nvSpPr>
        <p:spPr>
          <a:xfrm>
            <a:off x="1693334" y="127000"/>
            <a:ext cx="169333" cy="12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p:cNvSpPr/>
          <p:nvPr/>
        </p:nvSpPr>
        <p:spPr bwMode="gray">
          <a:xfrm>
            <a:off x="5736000" y="6582833"/>
            <a:ext cx="720000" cy="268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algn="ctr" defTabSz="1219170" rtl="0" eaLnBrk="1" fontAlgn="base" latinLnBrk="0" hangingPunct="1">
              <a:spcBef>
                <a:spcPct val="0"/>
              </a:spcBef>
              <a:spcAft>
                <a:spcPct val="0"/>
              </a:spcAft>
            </a:pPr>
            <a:fld id="{AC746033-9F45-4508-8446-72AA2BBAAD2A}" type="slidenum">
              <a:rPr kumimoji="0" lang="en-US" altLang="ja-JP" sz="1067" kern="1200" noProof="0" smtClean="0">
                <a:solidFill>
                  <a:schemeClr val="tx1"/>
                </a:solidFill>
                <a:latin typeface="+mn-lt"/>
                <a:ea typeface="ＭＳ Ｐゴシック" charset="-128"/>
                <a:cs typeface="+mn-cs"/>
              </a:rPr>
              <a:pPr marL="0" algn="ctr" defTabSz="1219170" rtl="0" eaLnBrk="1" fontAlgn="base" latinLnBrk="0" hangingPunct="1">
                <a:spcBef>
                  <a:spcPct val="0"/>
                </a:spcBef>
                <a:spcAft>
                  <a:spcPct val="0"/>
                </a:spcAft>
              </a:pPr>
              <a:t>‹Nr.›</a:t>
            </a:fld>
            <a:endParaRPr kumimoji="0" lang="en-US" altLang="ja-JP" sz="1067" kern="1200" noProof="0" dirty="0">
              <a:solidFill>
                <a:schemeClr val="tx1"/>
              </a:solidFill>
              <a:latin typeface="+mn-lt"/>
              <a:ea typeface="ＭＳ Ｐゴシック" charset="-128"/>
              <a:cs typeface="+mn-cs"/>
            </a:endParaRPr>
          </a:p>
        </p:txBody>
      </p:sp>
      <p:sp>
        <p:nvSpPr>
          <p:cNvPr id="40" name="Text Placeholder 39"/>
          <p:cNvSpPr>
            <a:spLocks noGrp="1"/>
          </p:cNvSpPr>
          <p:nvPr>
            <p:ph type="body" idx="1"/>
            <p:custDataLst>
              <p:tags r:id="rId42"/>
            </p:custDataLst>
          </p:nvPr>
        </p:nvSpPr>
        <p:spPr bwMode="gray">
          <a:xfrm>
            <a:off x="334434" y="1316567"/>
            <a:ext cx="11523133" cy="5088467"/>
          </a:xfrm>
          <a:prstGeom prst="rect">
            <a:avLst/>
          </a:prstGeom>
        </p:spPr>
        <p:txBody>
          <a:bodyPr vert="horz" lIns="0" tIns="0" rIns="0" bIns="0" rtlCol="0">
            <a:noAutofit/>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9" name="Line 4"/>
          <p:cNvSpPr>
            <a:spLocks noChangeShapeType="1"/>
          </p:cNvSpPr>
          <p:nvPr/>
        </p:nvSpPr>
        <p:spPr bwMode="gray">
          <a:xfrm>
            <a:off x="0" y="6597440"/>
            <a:ext cx="12192000" cy="0"/>
          </a:xfrm>
          <a:prstGeom prst="line">
            <a:avLst/>
          </a:prstGeom>
          <a:noFill/>
          <a:ln w="12700">
            <a:solidFill>
              <a:srgbClr val="87867E"/>
            </a:solidFill>
            <a:round/>
            <a:headEnd/>
            <a:tailEnd/>
          </a:ln>
          <a:effectLst/>
        </p:spPr>
        <p:txBody>
          <a:bodyPr/>
          <a:lstStyle/>
          <a:p>
            <a:endParaRPr lang="en-GB" sz="2400" noProof="0" dirty="0"/>
          </a:p>
        </p:txBody>
      </p:sp>
      <p:sp>
        <p:nvSpPr>
          <p:cNvPr id="11" name="Rectangle 21"/>
          <p:cNvSpPr/>
          <p:nvPr/>
        </p:nvSpPr>
        <p:spPr bwMode="gray">
          <a:xfrm>
            <a:off x="6571200" y="6580800"/>
            <a:ext cx="5284800" cy="268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algn="r" defTabSz="1219170" rtl="0" eaLnBrk="1" fontAlgn="base" latinLnBrk="0" hangingPunct="1">
              <a:spcBef>
                <a:spcPct val="0"/>
              </a:spcBef>
              <a:spcAft>
                <a:spcPct val="0"/>
              </a:spcAft>
            </a:pPr>
            <a:r>
              <a:rPr kumimoji="0" lang="en-US" altLang="ja-JP" sz="1067" kern="1200" noProof="0" dirty="0">
                <a:solidFill>
                  <a:schemeClr val="tx1"/>
                </a:solidFill>
                <a:latin typeface="+mn-lt"/>
                <a:ea typeface="ＭＳ Ｐゴシック" charset="-128"/>
                <a:cs typeface="+mn-cs"/>
              </a:rPr>
              <a:t>Copyright</a:t>
            </a:r>
            <a:r>
              <a:rPr kumimoji="0" lang="en-US" altLang="ja-JP" sz="1067" kern="1200" baseline="0" noProof="0" dirty="0">
                <a:solidFill>
                  <a:schemeClr val="tx1"/>
                </a:solidFill>
                <a:latin typeface="+mn-lt"/>
                <a:ea typeface="ＭＳ Ｐゴシック" charset="-128"/>
                <a:cs typeface="+mn-cs"/>
              </a:rPr>
              <a:t> 2016 FUJITSU</a:t>
            </a:r>
            <a:endParaRPr kumimoji="0" lang="en-US" altLang="ja-JP" sz="1067" kern="1200" noProof="0" dirty="0">
              <a:solidFill>
                <a:schemeClr val="tx1"/>
              </a:solidFill>
              <a:latin typeface="+mn-lt"/>
              <a:ea typeface="ＭＳ Ｐゴシック" charset="-128"/>
              <a:cs typeface="+mn-cs"/>
            </a:endParaRPr>
          </a:p>
        </p:txBody>
      </p:sp>
      <p:pic>
        <p:nvPicPr>
          <p:cNvPr id="13" name="Picture 3" descr="Fujitsu_Logo"/>
          <p:cNvPicPr>
            <a:picLocks noChangeAspect="1" noChangeArrowheads="1"/>
          </p:cNvPicPr>
          <p:nvPr userDrawn="1"/>
        </p:nvPicPr>
        <p:blipFill>
          <a:blip r:embed="rId44" cstate="print">
            <a:extLst>
              <a:ext uri="{28A0092B-C50C-407E-A947-70E740481C1C}">
                <a14:useLocalDpi xmlns:a14="http://schemas.microsoft.com/office/drawing/2010/main"/>
              </a:ext>
            </a:extLst>
          </a:blip>
          <a:srcRect/>
          <a:stretch>
            <a:fillRect/>
          </a:stretch>
        </p:blipFill>
        <p:spPr bwMode="auto">
          <a:xfrm>
            <a:off x="10219721" y="324053"/>
            <a:ext cx="1669593" cy="665443"/>
          </a:xfrm>
          <a:prstGeom prst="rect">
            <a:avLst/>
          </a:prstGeom>
          <a:noFill/>
        </p:spPr>
      </p:pic>
    </p:spTree>
    <p:extLst>
      <p:ext uri="{BB962C8B-B14F-4D97-AF65-F5344CB8AC3E}">
        <p14:creationId xmlns:p14="http://schemas.microsoft.com/office/powerpoint/2010/main" val="1529838616"/>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 id="2147484706" r:id="rId12"/>
    <p:sldLayoutId id="2147484707" r:id="rId13"/>
    <p:sldLayoutId id="2147484708" r:id="rId14"/>
    <p:sldLayoutId id="2147484709" r:id="rId15"/>
    <p:sldLayoutId id="2147484710" r:id="rId16"/>
    <p:sldLayoutId id="2147484711" r:id="rId17"/>
    <p:sldLayoutId id="2147484712" r:id="rId18"/>
    <p:sldLayoutId id="2147484713" r:id="rId19"/>
    <p:sldLayoutId id="2147484714" r:id="rId20"/>
    <p:sldLayoutId id="2147484715" r:id="rId21"/>
    <p:sldLayoutId id="2147484716" r:id="rId22"/>
    <p:sldLayoutId id="2147484717" r:id="rId23"/>
    <p:sldLayoutId id="2147484718" r:id="rId24"/>
    <p:sldLayoutId id="2147484719" r:id="rId25"/>
    <p:sldLayoutId id="2147484720" r:id="rId26"/>
    <p:sldLayoutId id="2147484721" r:id="rId27"/>
    <p:sldLayoutId id="2147484722" r:id="rId28"/>
    <p:sldLayoutId id="2147484723" r:id="rId29"/>
    <p:sldLayoutId id="2147484724" r:id="rId30"/>
    <p:sldLayoutId id="2147484725" r:id="rId31"/>
    <p:sldLayoutId id="2147484726" r:id="rId32"/>
    <p:sldLayoutId id="2147484727" r:id="rId33"/>
    <p:sldLayoutId id="2147484728" r:id="rId34"/>
    <p:sldLayoutId id="2147484729" r:id="rId35"/>
    <p:sldLayoutId id="2147484730" r:id="rId36"/>
    <p:sldLayoutId id="2147484731" r:id="rId37"/>
    <p:sldLayoutId id="2147484732" r:id="rId38"/>
    <p:sldLayoutId id="2147484733" r:id="rId39"/>
  </p:sldLayoutIdLst>
  <p:hf sldNum="0" hdr="0" ftr="0" dt="0"/>
  <p:txStyles>
    <p:titleStyle>
      <a:lvl1pPr algn="l" defTabSz="1219170" rtl="0" eaLnBrk="1" latinLnBrk="0" hangingPunct="1">
        <a:lnSpc>
          <a:spcPct val="90000"/>
        </a:lnSpc>
        <a:spcBef>
          <a:spcPct val="0"/>
        </a:spcBef>
        <a:buNone/>
        <a:tabLst>
          <a:tab pos="3828955" algn="l"/>
          <a:tab pos="4902077" algn="l"/>
        </a:tabLst>
        <a:defRPr kumimoji="1" lang="de-DE" altLang="ja-JP" sz="3733" kern="1200" dirty="0" smtClean="0">
          <a:solidFill>
            <a:schemeClr val="tx1"/>
          </a:solidFill>
          <a:latin typeface="Fujitsu Sans"/>
          <a:ea typeface="+mj-ea"/>
          <a:cs typeface="Fujitsu Sans"/>
        </a:defRPr>
      </a:lvl1pPr>
    </p:titleStyle>
    <p:bodyStyle>
      <a:lvl1pPr marL="359824" indent="-359824" algn="l" defTabSz="1219170" rtl="0" eaLnBrk="1" latinLnBrk="0" hangingPunct="1">
        <a:lnSpc>
          <a:spcPct val="110000"/>
        </a:lnSpc>
        <a:spcBef>
          <a:spcPts val="400"/>
        </a:spcBef>
        <a:spcAft>
          <a:spcPts val="267"/>
        </a:spcAft>
        <a:buClr>
          <a:schemeClr val="accent2"/>
        </a:buClr>
        <a:buFont typeface="Wingdings" pitchFamily="2" charset="2"/>
        <a:buChar char=""/>
        <a:defRPr sz="2933" b="0" kern="1200">
          <a:solidFill>
            <a:schemeClr val="tx1"/>
          </a:solidFill>
          <a:latin typeface="Fujitsu Sans"/>
          <a:ea typeface="+mn-ea"/>
          <a:cs typeface="Fujitsu Sans"/>
        </a:defRPr>
      </a:lvl1pPr>
      <a:lvl2pPr marL="719649" indent="-359824" algn="l" defTabSz="1219170" rtl="0" eaLnBrk="1" latinLnBrk="0" hangingPunct="1">
        <a:lnSpc>
          <a:spcPct val="110000"/>
        </a:lnSpc>
        <a:spcBef>
          <a:spcPts val="400"/>
        </a:spcBef>
        <a:spcAft>
          <a:spcPts val="267"/>
        </a:spcAft>
        <a:buClr>
          <a:schemeClr val="tx2"/>
        </a:buClr>
        <a:buFont typeface="Wingdings" pitchFamily="2" charset="2"/>
        <a:buChar char=""/>
        <a:defRPr sz="2400" kern="1200">
          <a:solidFill>
            <a:schemeClr val="tx1"/>
          </a:solidFill>
          <a:latin typeface="Fujitsu Sans"/>
          <a:ea typeface="+mn-ea"/>
          <a:cs typeface="Fujitsu Sans"/>
        </a:defRPr>
      </a:lvl2pPr>
      <a:lvl3pPr marL="952476" indent="-232828" algn="l" defTabSz="1219170" rtl="0" eaLnBrk="1" latinLnBrk="0" hangingPunct="1">
        <a:lnSpc>
          <a:spcPct val="110000"/>
        </a:lnSpc>
        <a:spcBef>
          <a:spcPts val="400"/>
        </a:spcBef>
        <a:spcAft>
          <a:spcPts val="267"/>
        </a:spcAft>
        <a:buClr>
          <a:schemeClr val="tx2"/>
        </a:buClr>
        <a:buFont typeface="Arial" pitchFamily="34" charset="0"/>
        <a:buChar char="•"/>
        <a:tabLst/>
        <a:defRPr sz="2133" kern="1200">
          <a:solidFill>
            <a:schemeClr val="tx1"/>
          </a:solidFill>
          <a:latin typeface="Fujitsu Sans"/>
          <a:ea typeface="+mn-ea"/>
          <a:cs typeface="Fujitsu Sans"/>
        </a:defRPr>
      </a:lvl3pPr>
      <a:lvl4pPr marL="1195887" indent="-243411" algn="l" defTabSz="1195887" rtl="0" eaLnBrk="1" latinLnBrk="0" hangingPunct="1">
        <a:lnSpc>
          <a:spcPct val="110000"/>
        </a:lnSpc>
        <a:spcBef>
          <a:spcPts val="400"/>
        </a:spcBef>
        <a:spcAft>
          <a:spcPts val="267"/>
        </a:spcAft>
        <a:buClr>
          <a:schemeClr val="tx2"/>
        </a:buClr>
        <a:buFont typeface="Arial" pitchFamily="34" charset="0"/>
        <a:buChar char="•"/>
        <a:defRPr sz="1867" kern="1200">
          <a:solidFill>
            <a:schemeClr val="tx1"/>
          </a:solidFill>
          <a:latin typeface="Fujitsu Sans"/>
          <a:ea typeface="+mn-ea"/>
          <a:cs typeface="Fujitsu Sans"/>
        </a:defRPr>
      </a:lvl4pPr>
      <a:lvl5pPr marL="1439297" indent="-243411" algn="l" defTabSz="1219170" rtl="0" eaLnBrk="1" latinLnBrk="0" hangingPunct="1">
        <a:lnSpc>
          <a:spcPct val="110000"/>
        </a:lnSpc>
        <a:spcBef>
          <a:spcPts val="400"/>
        </a:spcBef>
        <a:spcAft>
          <a:spcPts val="267"/>
        </a:spcAft>
        <a:buClr>
          <a:schemeClr val="tx2"/>
        </a:buClr>
        <a:buFont typeface="Arial" pitchFamily="34" charset="0"/>
        <a:buChar char="•"/>
        <a:defRPr sz="1600" kern="1200">
          <a:solidFill>
            <a:schemeClr val="tx1"/>
          </a:solidFill>
          <a:latin typeface="Fujitsu Sans"/>
          <a:ea typeface="+mn-ea"/>
          <a:cs typeface="Fujitsu San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9302127" y="2991034"/>
            <a:ext cx="6858623" cy="876557"/>
          </a:xfrm>
          <a:prstGeom prst="rect">
            <a:avLst/>
          </a:prstGeom>
        </p:spPr>
      </p:pic>
    </p:spTree>
    <p:extLst>
      <p:ext uri="{BB962C8B-B14F-4D97-AF65-F5344CB8AC3E}">
        <p14:creationId xmlns:p14="http://schemas.microsoft.com/office/powerpoint/2010/main" val="3828880749"/>
      </p:ext>
    </p:extLst>
  </p:cSld>
  <p:clrMap bg1="dk1" tx1="lt1" bg2="dk2" tx2="lt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p:cNvGrpSpPr/>
          <p:nvPr userDrawn="1"/>
        </p:nvGrpSpPr>
        <p:grpSpPr>
          <a:xfrm>
            <a:off x="12370906" y="-217"/>
            <a:ext cx="935477" cy="5654620"/>
            <a:chOff x="12618967" y="-221"/>
            <a:chExt cx="954235" cy="5767188"/>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490" b="1" kern="1200" baseline="0">
                  <a:gradFill>
                    <a:gsLst>
                      <a:gs pos="0">
                        <a:srgbClr val="FFFFFF"/>
                      </a:gs>
                      <a:gs pos="100000">
                        <a:srgbClr val="FFFFFF"/>
                      </a:gs>
                    </a:gsLst>
                    <a:lin ang="5400000" scaled="0"/>
                  </a:gradFill>
                  <a:latin typeface="+mn-lt"/>
                  <a:ea typeface="Segoe UI" pitchFamily="34" charset="0"/>
                  <a:cs typeface="Segoe UI" pitchFamily="34" charset="0"/>
                </a:endParaRP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216 G:59 B:1</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14102" rtl="0" eaLnBrk="1" fontAlgn="base" latinLnBrk="0" hangingPunct="1">
                  <a:lnSpc>
                    <a:spcPct val="100000"/>
                  </a:lnSpc>
                  <a:spcBef>
                    <a:spcPct val="0"/>
                  </a:spcBef>
                  <a:spcAft>
                    <a:spcPct val="0"/>
                  </a:spcAft>
                </a:pPr>
                <a:r>
                  <a:rPr lang="en-US" sz="490" kern="120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14102" rtl="0" eaLnBrk="1" fontAlgn="base" latinLnBrk="0" hangingPunct="1">
                  <a:lnSpc>
                    <a:spcPct val="100000"/>
                  </a:lnSpc>
                  <a:spcBef>
                    <a:spcPct val="0"/>
                  </a:spcBef>
                  <a:spcAft>
                    <a:spcPct val="0"/>
                  </a:spcAft>
                </a:pPr>
                <a:r>
                  <a:rPr lang="en-US" sz="490" kern="120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kern="120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14102" rtl="0" eaLnBrk="1" fontAlgn="base" latinLnBrk="0" hangingPunct="1">
                  <a:lnSpc>
                    <a:spcPct val="100000"/>
                  </a:lnSpc>
                  <a:spcBef>
                    <a:spcPct val="0"/>
                  </a:spcBef>
                  <a:spcAft>
                    <a:spcPct val="0"/>
                  </a:spcAft>
                </a:pPr>
                <a:r>
                  <a:rPr lang="en-US" sz="490" kern="120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14102" fontAlgn="base">
                  <a:lnSpc>
                    <a:spcPct val="100000"/>
                  </a:lnSpc>
                  <a:spcBef>
                    <a:spcPct val="0"/>
                  </a:spcBef>
                  <a:spcAft>
                    <a:spcPct val="0"/>
                  </a:spcAft>
                </a:pPr>
                <a:r>
                  <a:rPr lang="en-US" sz="490">
                    <a:gradFill>
                      <a:gsLst>
                        <a:gs pos="37168">
                          <a:srgbClr val="292929"/>
                        </a:gs>
                        <a:gs pos="72000">
                          <a:srgbClr val="292929"/>
                        </a:gs>
                      </a:gsLst>
                      <a:lin ang="5400000" scaled="0"/>
                    </a:gradFill>
                    <a:ea typeface="Segoe UI" pitchFamily="34" charset="0"/>
                    <a:cs typeface="Segoe UI" pitchFamily="34" charset="0"/>
                  </a:rPr>
                  <a:t>R:</a:t>
                </a:r>
                <a:r>
                  <a:rPr lang="en-US" sz="490" baseline="0">
                    <a:gradFill>
                      <a:gsLst>
                        <a:gs pos="37168">
                          <a:srgbClr val="292929"/>
                        </a:gs>
                        <a:gs pos="72000">
                          <a:srgbClr val="292929"/>
                        </a:gs>
                      </a:gsLst>
                      <a:lin ang="5400000" scaled="0"/>
                    </a:gradFill>
                    <a:ea typeface="Segoe UI" pitchFamily="34" charset="0"/>
                    <a:cs typeface="Segoe UI" pitchFamily="34" charset="0"/>
                  </a:rPr>
                  <a:t>210 G:210 B:210</a:t>
                </a:r>
                <a:endParaRPr lang="en-US" sz="49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168 G:0 B:0</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R:16</a:t>
              </a:r>
              <a:r>
                <a:rPr lang="en-US" sz="490" baseline="0">
                  <a:gradFill>
                    <a:gsLst>
                      <a:gs pos="2092">
                        <a:srgbClr val="F8F8F8"/>
                      </a:gs>
                      <a:gs pos="10042">
                        <a:srgbClr val="F8F8F8"/>
                      </a:gs>
                    </a:gsLst>
                    <a:lin ang="5400000" scaled="0"/>
                  </a:gradFill>
                  <a:ea typeface="Segoe UI" pitchFamily="34" charset="0"/>
                  <a:cs typeface="Segoe UI" pitchFamily="34" charset="0"/>
                </a:rPr>
                <a:t> G:124 B:16</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4084220768"/>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 id="2147484776" r:id="rId12"/>
    <p:sldLayoutId id="2147484777" r:id="rId13"/>
    <p:sldLayoutId id="2147484778" r:id="rId14"/>
    <p:sldLayoutId id="2147484779" r:id="rId15"/>
    <p:sldLayoutId id="2147484780" r:id="rId16"/>
    <p:sldLayoutId id="2147484781" r:id="rId17"/>
    <p:sldLayoutId id="2147484782" r:id="rId18"/>
    <p:sldLayoutId id="2147484783" r:id="rId19"/>
    <p:sldLayoutId id="2147484784" r:id="rId20"/>
    <p:sldLayoutId id="2147484785" r:id="rId2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marL="336145" marR="0" lvl="0" indent="-336145"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72691" marR="0" lvl="1" indent="-236546"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370906" y="-217"/>
            <a:ext cx="935477" cy="5654620"/>
            <a:chOff x="12618967" y="-221"/>
            <a:chExt cx="954235" cy="5767188"/>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14102" rtl="0" eaLnBrk="1" fontAlgn="base" latinLnBrk="0" hangingPunct="1">
                  <a:lnSpc>
                    <a:spcPct val="100000"/>
                  </a:lnSpc>
                  <a:spcBef>
                    <a:spcPct val="0"/>
                  </a:spcBef>
                  <a:spcAft>
                    <a:spcPct val="0"/>
                  </a:spcAft>
                </a:pPr>
                <a:r>
                  <a:rPr lang="en-US" sz="49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14102" rtl="0" eaLnBrk="1" fontAlgn="base" latinLnBrk="0" hangingPunct="1">
                  <a:lnSpc>
                    <a:spcPct val="100000"/>
                  </a:lnSpc>
                  <a:spcBef>
                    <a:spcPct val="0"/>
                  </a:spcBef>
                  <a:spcAft>
                    <a:spcPct val="0"/>
                  </a:spcAft>
                </a:pPr>
                <a:r>
                  <a:rPr lang="en-US" sz="49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413850885"/>
      </p:ext>
    </p:extLst>
  </p:cSld>
  <p:clrMap bg1="dk1" tx1="lt1" bg2="dk2" tx2="lt2" accent1="accent1" accent2="accent2" accent3="accent3" accent4="accent4" accent5="accent5" accent6="accent6" hlink="hlink" folHlink="folHlink"/>
  <p:sldLayoutIdLst>
    <p:sldLayoutId id="2147484811" r:id="rId1"/>
    <p:sldLayoutId id="2147484812" r:id="rId2"/>
    <p:sldLayoutId id="2147484813" r:id="rId3"/>
    <p:sldLayoutId id="2147484814" r:id="rId4"/>
    <p:sldLayoutId id="2147484815" r:id="rId5"/>
    <p:sldLayoutId id="2147484816" r:id="rId6"/>
    <p:sldLayoutId id="2147484817" r:id="rId7"/>
    <p:sldLayoutId id="2147484818" r:id="rId8"/>
    <p:sldLayoutId id="2147484819" r:id="rId9"/>
    <p:sldLayoutId id="2147484820" r:id="rId10"/>
    <p:sldLayoutId id="2147484821" r:id="rId11"/>
    <p:sldLayoutId id="2147484822" r:id="rId12"/>
    <p:sldLayoutId id="2147484823" r:id="rId13"/>
    <p:sldLayoutId id="2147484824" r:id="rId14"/>
    <p:sldLayoutId id="2147484825" r:id="rId15"/>
    <p:sldLayoutId id="2147484826" r:id="rId16"/>
    <p:sldLayoutId id="2147484827" r:id="rId17"/>
    <p:sldLayoutId id="2147484828" r:id="rId18"/>
    <p:sldLayoutId id="2147484829"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3921" kern="1200" spc="0" baseline="0" dirty="0" smtClean="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2353"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4314402"/>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 id="2147484842" r:id="rId12"/>
    <p:sldLayoutId id="2147484843" r:id="rId13"/>
    <p:sldLayoutId id="2147484844" r:id="rId14"/>
    <p:sldLayoutId id="2147484845" r:id="rId15"/>
    <p:sldLayoutId id="2147484846" r:id="rId16"/>
    <p:sldLayoutId id="2147484847" r:id="rId17"/>
    <p:sldLayoutId id="2147484848" r:id="rId18"/>
    <p:sldLayoutId id="2147484849" r:id="rId19"/>
    <p:sldLayoutId id="2147484850" r:id="rId20"/>
    <p:sldLayoutId id="2147484851" r:id="rId21"/>
    <p:sldLayoutId id="2147484852" r:id="rId22"/>
    <p:sldLayoutId id="2147484853" r:id="rId23"/>
    <p:sldLayoutId id="2147484854" r:id="rId24"/>
    <p:sldLayoutId id="2147484855" r:id="rId2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marL="336145" marR="0" lvl="0" indent="-336145"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72691" marR="0" lvl="1" indent="-236546"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370906" y="-217"/>
            <a:ext cx="935477" cy="5654620"/>
            <a:chOff x="12618967" y="-221"/>
            <a:chExt cx="954235" cy="5767188"/>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14102" rtl="0" eaLnBrk="1" fontAlgn="base" latinLnBrk="0" hangingPunct="1">
                  <a:lnSpc>
                    <a:spcPct val="100000"/>
                  </a:lnSpc>
                  <a:spcBef>
                    <a:spcPct val="0"/>
                  </a:spcBef>
                  <a:spcAft>
                    <a:spcPct val="0"/>
                  </a:spcAft>
                </a:pPr>
                <a:r>
                  <a:rPr lang="en-US" sz="49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14102" rtl="0" eaLnBrk="1" fontAlgn="base" latinLnBrk="0" hangingPunct="1">
                  <a:lnSpc>
                    <a:spcPct val="100000"/>
                  </a:lnSpc>
                  <a:spcBef>
                    <a:spcPct val="0"/>
                  </a:spcBef>
                  <a:spcAft>
                    <a:spcPct val="0"/>
                  </a:spcAft>
                </a:pPr>
                <a:r>
                  <a:rPr lang="en-US" sz="49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14102" rtl="0" eaLnBrk="1" fontAlgn="base" latinLnBrk="0" hangingPunct="1">
                <a:lnSpc>
                  <a:spcPct val="100000"/>
                </a:lnSpc>
                <a:spcBef>
                  <a:spcPct val="0"/>
                </a:spcBef>
                <a:spcAft>
                  <a:spcPct val="0"/>
                </a:spcAft>
              </a:pPr>
              <a:r>
                <a:rPr lang="en-US" sz="49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426738680"/>
      </p:ext>
    </p:extLst>
  </p:cSld>
  <p:clrMap bg1="dk1" tx1="lt1" bg2="dk2" tx2="lt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 id="2147484868" r:id="rId12"/>
    <p:sldLayoutId id="2147484869" r:id="rId13"/>
    <p:sldLayoutId id="2147484870" r:id="rId14"/>
    <p:sldLayoutId id="2147484871" r:id="rId15"/>
    <p:sldLayoutId id="2147484872" r:id="rId16"/>
    <p:sldLayoutId id="2147484873" r:id="rId17"/>
    <p:sldLayoutId id="2147484874" r:id="rId18"/>
    <p:sldLayoutId id="2147484875" r:id="rId19"/>
    <p:sldLayoutId id="2147484876"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3921" kern="1200" spc="0" baseline="0" dirty="0" smtClean="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2353"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366225" y="-8232"/>
            <a:ext cx="941530" cy="5662634"/>
            <a:chOff x="12614198" y="-8396"/>
            <a:chExt cx="960410" cy="5775362"/>
          </a:xfrm>
        </p:grpSpPr>
        <p:grpSp>
          <p:nvGrpSpPr>
            <p:cNvPr id="37" name="Group 36"/>
            <p:cNvGrpSpPr/>
            <p:nvPr userDrawn="1"/>
          </p:nvGrpSpPr>
          <p:grpSpPr>
            <a:xfrm>
              <a:off x="12614198" y="-8396"/>
              <a:ext cx="960410" cy="5724185"/>
              <a:chOff x="12614198" y="-8396"/>
              <a:chExt cx="960410" cy="5724185"/>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3927"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3927"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3927"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13927"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13927" fontAlgn="base">
                    <a:lnSpc>
                      <a:spcPct val="100000"/>
                    </a:lnSpc>
                    <a:spcBef>
                      <a:spcPct val="0"/>
                    </a:spcBef>
                    <a:spcAft>
                      <a:spcPct val="0"/>
                    </a:spcAft>
                  </a:pPr>
                  <a:r>
                    <a:rPr lang="en-US" sz="490" dirty="0">
                      <a:gradFill>
                        <a:gsLst>
                          <a:gs pos="1775">
                            <a:schemeClr val="bg1"/>
                          </a:gs>
                          <a:gs pos="14000">
                            <a:schemeClr val="bg1"/>
                          </a:gs>
                        </a:gsLst>
                        <a:lin ang="5400000" scaled="0"/>
                      </a:gradFill>
                      <a:ea typeface="Segoe UI" pitchFamily="34" charset="0"/>
                      <a:cs typeface="Segoe UI" pitchFamily="34" charset="0"/>
                    </a:rPr>
                    <a:t>R:</a:t>
                  </a:r>
                  <a:r>
                    <a:rPr lang="en-US" sz="490" baseline="0" dirty="0">
                      <a:gradFill>
                        <a:gsLst>
                          <a:gs pos="1775">
                            <a:schemeClr val="bg1"/>
                          </a:gs>
                          <a:gs pos="14000">
                            <a:schemeClr val="bg1"/>
                          </a:gs>
                        </a:gsLst>
                        <a:lin ang="5400000" scaled="0"/>
                      </a:gradFill>
                      <a:ea typeface="Segoe UI" pitchFamily="34" charset="0"/>
                      <a:cs typeface="Segoe UI" pitchFamily="34" charset="0"/>
                    </a:rPr>
                    <a:t>0 G:32 B:80</a:t>
                  </a:r>
                  <a:endParaRPr lang="en-US" sz="490" dirty="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1392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392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392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79639" y="256928"/>
                <a:ext cx="860293" cy="329645"/>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6692"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13927" fontAlgn="base">
                <a:lnSpc>
                  <a:spcPct val="100000"/>
                </a:lnSpc>
                <a:spcBef>
                  <a:spcPct val="0"/>
                </a:spcBef>
                <a:spcAft>
                  <a:spcPct val="0"/>
                </a:spcAft>
              </a:pPr>
              <a:r>
                <a:rPr lang="en-US" sz="490" dirty="0">
                  <a:gradFill>
                    <a:gsLst>
                      <a:gs pos="18584">
                        <a:srgbClr val="FFFFFF"/>
                      </a:gs>
                      <a:gs pos="52000">
                        <a:srgbClr val="FFFFFF"/>
                      </a:gs>
                    </a:gsLst>
                    <a:lin ang="5400000" scaled="0"/>
                  </a:gradFill>
                  <a:ea typeface="Segoe UI" pitchFamily="34" charset="0"/>
                  <a:cs typeface="Segoe UI" pitchFamily="34" charset="0"/>
                </a:rPr>
                <a:t>R:0</a:t>
              </a:r>
              <a:r>
                <a:rPr lang="en-US" sz="49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490" dirty="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392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13927" fontAlgn="base">
                <a:lnSpc>
                  <a:spcPct val="100000"/>
                </a:lnSpc>
                <a:spcBef>
                  <a:spcPct val="0"/>
                </a:spcBef>
                <a:spcAft>
                  <a:spcPct val="0"/>
                </a:spcAft>
              </a:pPr>
              <a:r>
                <a:rPr lang="en-US" sz="490" dirty="0">
                  <a:gradFill>
                    <a:gsLst>
                      <a:gs pos="66272">
                        <a:srgbClr val="000000"/>
                      </a:gs>
                      <a:gs pos="44000">
                        <a:srgbClr val="000000"/>
                      </a:gs>
                    </a:gsLst>
                    <a:lin ang="5400000" scaled="1"/>
                  </a:gradFill>
                  <a:ea typeface="Segoe UI" pitchFamily="34" charset="0"/>
                  <a:cs typeface="Segoe UI" pitchFamily="34" charset="0"/>
                </a:rPr>
                <a:t>R:0</a:t>
              </a:r>
              <a:r>
                <a:rPr lang="en-US" sz="49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490" dirty="0">
                <a:gradFill>
                  <a:gsLst>
                    <a:gs pos="66272">
                      <a:srgbClr val="000000"/>
                    </a:gs>
                    <a:gs pos="44000">
                      <a:srgbClr val="000000"/>
                    </a:gs>
                  </a:gsLst>
                  <a:lin ang="5400000" scaled="1"/>
                </a:gradFill>
                <a:ea typeface="Segoe UI" pitchFamily="34" charset="0"/>
                <a:cs typeface="Segoe UI" pitchFamily="34" charset="0"/>
              </a:endParaRPr>
            </a:p>
          </p:txBody>
        </p:sp>
      </p:grpSp>
    </p:spTree>
    <p:extLst>
      <p:ext uri="{BB962C8B-B14F-4D97-AF65-F5344CB8AC3E}">
        <p14:creationId xmlns:p14="http://schemas.microsoft.com/office/powerpoint/2010/main" val="3517574472"/>
      </p:ext>
    </p:extLst>
  </p:cSld>
  <p:clrMap bg1="lt1" tx1="dk1" bg2="lt2" tx2="dk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 id="2147484901" r:id="rId12"/>
    <p:sldLayoutId id="2147484902" r:id="rId13"/>
    <p:sldLayoutId id="2147484903" r:id="rId14"/>
    <p:sldLayoutId id="2147484904" r:id="rId15"/>
    <p:sldLayoutId id="2147484905" r:id="rId16"/>
    <p:sldLayoutId id="2147484906" r:id="rId17"/>
    <p:sldLayoutId id="2147484907" r:id="rId18"/>
    <p:sldLayoutId id="2147484908" r:id="rId19"/>
    <p:sldLayoutId id="2147484909" r:id="rId20"/>
    <p:sldLayoutId id="2147484910" r:id="rId21"/>
    <p:sldLayoutId id="2147484911" r:id="rId22"/>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05417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3799" r:id="rId43"/>
    <p:sldLayoutId id="2147483800" r:id="rId44"/>
    <p:sldLayoutId id="2147483801" r:id="rId45"/>
    <p:sldLayoutId id="2147483802" r:id="rId46"/>
    <p:sldLayoutId id="2147483803" r:id="rId47"/>
    <p:sldLayoutId id="2147483804" r:id="rId48"/>
    <p:sldLayoutId id="2147483805" r:id="rId49"/>
    <p:sldLayoutId id="2147483806" r:id="rId50"/>
    <p:sldLayoutId id="2147483807" r:id="rId51"/>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0"/>
            <a:ext cx="11151917" cy="7478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20835" y="1447800"/>
            <a:ext cx="11155093" cy="198823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2"/>
          <p:cNvSpPr>
            <a:spLocks noGrp="1"/>
          </p:cNvSpPr>
          <p:nvPr>
            <p:ph type="sldNum" sz="quarter" idx="4"/>
          </p:nvPr>
        </p:nvSpPr>
        <p:spPr>
          <a:xfrm>
            <a:off x="11447269" y="6429376"/>
            <a:ext cx="228660" cy="124650"/>
          </a:xfrm>
          <a:prstGeom prst="rect">
            <a:avLst/>
          </a:prstGeom>
          <a:noFill/>
        </p:spPr>
        <p:txBody>
          <a:bodyPr wrap="square" lIns="0" tIns="0" rIns="0" bIns="0" rtlCol="0">
            <a:spAutoFit/>
          </a:bodyPr>
          <a:lstStyle>
            <a:lvl1pPr algn="l">
              <a:defRPr lang="en-US" sz="900" spc="-20" baseline="0" smtClean="0">
                <a:gradFill>
                  <a:gsLst>
                    <a:gs pos="0">
                      <a:schemeClr val="tx1"/>
                    </a:gs>
                    <a:gs pos="100000">
                      <a:schemeClr val="tx1"/>
                    </a:gs>
                  </a:gsLst>
                  <a:lin ang="5400000" scaled="0"/>
                </a:gradFill>
              </a:defRPr>
            </a:lvl1pPr>
          </a:lstStyle>
          <a:p>
            <a:pPr defTabSz="914098">
              <a:lnSpc>
                <a:spcPct val="90000"/>
              </a:lnSpc>
            </a:pPr>
            <a:fld id="{1BC86A1F-E589-44B2-A543-2EC98F5547A7}" type="slidenum">
              <a:rPr lang="de-DE" smtClean="0">
                <a:gradFill>
                  <a:gsLst>
                    <a:gs pos="0">
                      <a:srgbClr val="505050"/>
                    </a:gs>
                    <a:gs pos="100000">
                      <a:srgbClr val="505050"/>
                    </a:gs>
                  </a:gsLst>
                  <a:lin ang="5400000" scaled="0"/>
                </a:gradFill>
              </a:rPr>
              <a:pPr defTabSz="914098">
                <a:lnSpc>
                  <a:spcPct val="90000"/>
                </a:lnSpc>
              </a:pPr>
              <a:t>‹Nr.›</a:t>
            </a:fld>
            <a:endParaRPr lang="de-DE" dirty="0">
              <a:gradFill>
                <a:gsLst>
                  <a:gs pos="0">
                    <a:srgbClr val="505050"/>
                  </a:gs>
                  <a:gs pos="100000">
                    <a:srgbClr val="505050"/>
                  </a:gs>
                </a:gsLst>
                <a:lin ang="5400000" scaled="0"/>
              </a:gradFill>
            </a:endParaRPr>
          </a:p>
        </p:txBody>
      </p:sp>
      <p:sp>
        <p:nvSpPr>
          <p:cNvPr id="5" name="TextBox 4"/>
          <p:cNvSpPr txBox="1"/>
          <p:nvPr/>
        </p:nvSpPr>
        <p:spPr>
          <a:xfrm>
            <a:off x="7424569" y="6426994"/>
            <a:ext cx="3789278" cy="124650"/>
          </a:xfrm>
          <a:prstGeom prst="rect">
            <a:avLst/>
          </a:prstGeom>
          <a:noFill/>
        </p:spPr>
        <p:txBody>
          <a:bodyPr wrap="square" lIns="0" tIns="0" rIns="0" bIns="0" rtlCol="0">
            <a:spAutoFit/>
          </a:bodyPr>
          <a:lstStyle>
            <a:defPPr>
              <a:defRPr lang="en-US"/>
            </a:defPPr>
            <a:lvl1pPr algn="r">
              <a:lnSpc>
                <a:spcPct val="90000"/>
              </a:lnSpc>
              <a:defRPr sz="900" spc="-20" baseline="0">
                <a:gradFill>
                  <a:gsLst>
                    <a:gs pos="0">
                      <a:schemeClr val="tx1"/>
                    </a:gs>
                    <a:gs pos="100000">
                      <a:schemeClr val="tx1"/>
                    </a:gs>
                  </a:gsLst>
                  <a:lin ang="5400000" scaled="0"/>
                </a:gradFill>
              </a:defRPr>
            </a:lvl1pPr>
          </a:lstStyle>
          <a:p>
            <a:pPr defTabSz="914098"/>
            <a:r>
              <a:rPr lang="en-US" sz="900" spc="-50" dirty="0">
                <a:gradFill>
                  <a:gsLst>
                    <a:gs pos="2917">
                      <a:srgbClr val="505050"/>
                    </a:gs>
                    <a:gs pos="30000">
                      <a:srgbClr val="505050"/>
                    </a:gs>
                  </a:gsLst>
                  <a:lin ang="5400000" scaled="0"/>
                </a:gradFill>
              </a:rPr>
              <a:t>Windows Server OEM Licensing</a:t>
            </a:r>
          </a:p>
        </p:txBody>
      </p:sp>
      <p:sp>
        <p:nvSpPr>
          <p:cNvPr id="8" name="TextBox 7"/>
          <p:cNvSpPr txBox="1"/>
          <p:nvPr/>
        </p:nvSpPr>
        <p:spPr>
          <a:xfrm>
            <a:off x="11218611" y="6454775"/>
            <a:ext cx="228660" cy="83100"/>
          </a:xfrm>
          <a:prstGeom prst="rect">
            <a:avLst/>
          </a:prstGeom>
          <a:noFill/>
        </p:spPr>
        <p:txBody>
          <a:bodyPr wrap="square" lIns="0" tIns="0" rIns="0" bIns="0" rtlCol="0">
            <a:spAutoFit/>
          </a:bodyPr>
          <a:lstStyle/>
          <a:p>
            <a:pPr algn="ctr" defTabSz="914098">
              <a:lnSpc>
                <a:spcPct val="90000"/>
              </a:lnSpc>
            </a:pPr>
            <a:r>
              <a:rPr lang="en-US" sz="900" spc="-20" baseline="10000" dirty="0">
                <a:gradFill>
                  <a:gsLst>
                    <a:gs pos="0">
                      <a:srgbClr val="00188F"/>
                    </a:gs>
                    <a:gs pos="100000">
                      <a:srgbClr val="00188F"/>
                    </a:gs>
                  </a:gsLst>
                  <a:lin ang="5400000" scaled="0"/>
                </a:gradFill>
                <a:latin typeface="Segoe UI Light"/>
              </a:rPr>
              <a:t>||</a:t>
            </a:r>
          </a:p>
        </p:txBody>
      </p:sp>
      <p:sp>
        <p:nvSpPr>
          <p:cNvPr id="7" name="TextBox 6"/>
          <p:cNvSpPr txBox="1"/>
          <p:nvPr/>
        </p:nvSpPr>
        <p:spPr>
          <a:xfrm>
            <a:off x="4485343" y="6602444"/>
            <a:ext cx="2705804" cy="193899"/>
          </a:xfrm>
          <a:prstGeom prst="rect">
            <a:avLst/>
          </a:prstGeom>
          <a:noFill/>
        </p:spPr>
        <p:txBody>
          <a:bodyPr wrap="square" lIns="0" tIns="0" rIns="0" bIns="0" rtlCol="0">
            <a:spAutoFit/>
          </a:bodyPr>
          <a:lstStyle/>
          <a:p>
            <a:pPr defTabSz="914098">
              <a:lnSpc>
                <a:spcPct val="90000"/>
              </a:lnSpc>
            </a:pPr>
            <a:r>
              <a:rPr lang="en-US" sz="1400" spc="-50" dirty="0">
                <a:gradFill>
                  <a:gsLst>
                    <a:gs pos="2917">
                      <a:srgbClr val="505050"/>
                    </a:gs>
                    <a:gs pos="30000">
                      <a:srgbClr val="505050"/>
                    </a:gs>
                  </a:gsLst>
                  <a:lin ang="5400000" scaled="0"/>
                </a:gradFill>
              </a:rPr>
              <a:t>Microsoft Confidential – Under NDA </a:t>
            </a:r>
          </a:p>
        </p:txBody>
      </p:sp>
    </p:spTree>
    <p:extLst>
      <p:ext uri="{BB962C8B-B14F-4D97-AF65-F5344CB8AC3E}">
        <p14:creationId xmlns:p14="http://schemas.microsoft.com/office/powerpoint/2010/main" val="420183758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transition>
    <p:fade/>
  </p:transition>
  <p:hf hdr="0" dt="0"/>
  <p:txStyles>
    <p:titleStyle>
      <a:lvl1pPr algn="l" defTabSz="914098" rtl="0" eaLnBrk="1" latinLnBrk="0" hangingPunct="1">
        <a:lnSpc>
          <a:spcPct val="90000"/>
        </a:lnSpc>
        <a:spcBef>
          <a:spcPct val="0"/>
        </a:spcBef>
        <a:buNone/>
        <a:defRPr lang="en-US" sz="5399"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26" marR="0" indent="-339626" algn="l" defTabSz="914098"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2922" marR="0" indent="-233296" algn="l" defTabSz="914098"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282" marR="0" indent="-225360" algn="l" defTabSz="914098" rtl="0" eaLnBrk="1" fontAlgn="auto" latinLnBrk="0" hangingPunct="1">
        <a:lnSpc>
          <a:spcPct val="90000"/>
        </a:lnSpc>
        <a:spcBef>
          <a:spcPct val="20000"/>
        </a:spcBef>
        <a:spcAft>
          <a:spcPts val="0"/>
        </a:spcAft>
        <a:buClrTx/>
        <a:buSzPct val="90000"/>
        <a:buFont typeface="Wingdings" pitchFamily="2" charset="2"/>
        <a:buChar char=""/>
        <a:tabLst>
          <a:tab pos="798282" algn="l"/>
        </a:tabLst>
        <a:defRPr sz="2400" kern="1200" spc="0" baseline="0">
          <a:gradFill>
            <a:gsLst>
              <a:gs pos="1250">
                <a:schemeClr val="tx1"/>
              </a:gs>
              <a:gs pos="100000">
                <a:schemeClr val="tx1"/>
              </a:gs>
            </a:gsLst>
            <a:lin ang="5400000" scaled="0"/>
          </a:gradFill>
          <a:latin typeface="+mn-lt"/>
          <a:ea typeface="+mn-ea"/>
          <a:cs typeface="+mn-cs"/>
        </a:defRPr>
      </a:lvl3pPr>
      <a:lvl4pPr marL="1029989" marR="0" indent="-231709" algn="l" defTabSz="91409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349" marR="0" indent="-225360" algn="l" defTabSz="914098" rtl="0" eaLnBrk="1" fontAlgn="auto" latinLnBrk="0" hangingPunct="1">
        <a:lnSpc>
          <a:spcPct val="90000"/>
        </a:lnSpc>
        <a:spcBef>
          <a:spcPct val="20000"/>
        </a:spcBef>
        <a:spcAft>
          <a:spcPts val="0"/>
        </a:spcAft>
        <a:buClrTx/>
        <a:buSzPct val="90000"/>
        <a:buFont typeface="Wingdings" pitchFamily="2" charset="2"/>
        <a:buChar char=""/>
        <a:tabLst>
          <a:tab pos="1255349" algn="l"/>
        </a:tabLst>
        <a:defRPr sz="2000" kern="1200" spc="0" baseline="0">
          <a:gradFill>
            <a:gsLst>
              <a:gs pos="1250">
                <a:schemeClr val="tx1"/>
              </a:gs>
              <a:gs pos="100000">
                <a:schemeClr val="tx1"/>
              </a:gs>
            </a:gsLst>
            <a:lin ang="5400000" scaled="0"/>
          </a:gradFill>
          <a:latin typeface="+mn-lt"/>
          <a:ea typeface="+mn-ea"/>
          <a:cs typeface="+mn-cs"/>
        </a:defRPr>
      </a:lvl5pPr>
      <a:lvl6pPr marL="2513770" indent="-228526"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0" indent="-228526"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9" indent="-228526"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19" indent="-228526" algn="l" defTabSz="91409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98" rtl="0" eaLnBrk="1" latinLnBrk="0" hangingPunct="1">
        <a:defRPr sz="1800" kern="1200">
          <a:solidFill>
            <a:schemeClr val="tx1"/>
          </a:solidFill>
          <a:latin typeface="+mn-lt"/>
          <a:ea typeface="+mn-ea"/>
          <a:cs typeface="+mn-cs"/>
        </a:defRPr>
      </a:lvl1pPr>
      <a:lvl2pPr marL="457049" algn="l" defTabSz="914098" rtl="0" eaLnBrk="1" latinLnBrk="0" hangingPunct="1">
        <a:defRPr sz="1800" kern="1200">
          <a:solidFill>
            <a:schemeClr val="tx1"/>
          </a:solidFill>
          <a:latin typeface="+mn-lt"/>
          <a:ea typeface="+mn-ea"/>
          <a:cs typeface="+mn-cs"/>
        </a:defRPr>
      </a:lvl2pPr>
      <a:lvl3pPr marL="914098" algn="l" defTabSz="914098" rtl="0" eaLnBrk="1" latinLnBrk="0" hangingPunct="1">
        <a:defRPr sz="1800" kern="1200">
          <a:solidFill>
            <a:schemeClr val="tx1"/>
          </a:solidFill>
          <a:latin typeface="+mn-lt"/>
          <a:ea typeface="+mn-ea"/>
          <a:cs typeface="+mn-cs"/>
        </a:defRPr>
      </a:lvl3pPr>
      <a:lvl4pPr marL="1371148" algn="l" defTabSz="914098" rtl="0" eaLnBrk="1" latinLnBrk="0" hangingPunct="1">
        <a:defRPr sz="1800" kern="1200">
          <a:solidFill>
            <a:schemeClr val="tx1"/>
          </a:solidFill>
          <a:latin typeface="+mn-lt"/>
          <a:ea typeface="+mn-ea"/>
          <a:cs typeface="+mn-cs"/>
        </a:defRPr>
      </a:lvl4pPr>
      <a:lvl5pPr marL="1828196" algn="l" defTabSz="914098" rtl="0" eaLnBrk="1" latinLnBrk="0" hangingPunct="1">
        <a:defRPr sz="1800" kern="1200">
          <a:solidFill>
            <a:schemeClr val="tx1"/>
          </a:solidFill>
          <a:latin typeface="+mn-lt"/>
          <a:ea typeface="+mn-ea"/>
          <a:cs typeface="+mn-cs"/>
        </a:defRPr>
      </a:lvl5pPr>
      <a:lvl6pPr marL="2285246" algn="l" defTabSz="914098" rtl="0" eaLnBrk="1" latinLnBrk="0" hangingPunct="1">
        <a:defRPr sz="1800" kern="1200">
          <a:solidFill>
            <a:schemeClr val="tx1"/>
          </a:solidFill>
          <a:latin typeface="+mn-lt"/>
          <a:ea typeface="+mn-ea"/>
          <a:cs typeface="+mn-cs"/>
        </a:defRPr>
      </a:lvl6pPr>
      <a:lvl7pPr marL="2742294" algn="l" defTabSz="914098" rtl="0" eaLnBrk="1" latinLnBrk="0" hangingPunct="1">
        <a:defRPr sz="1800" kern="1200">
          <a:solidFill>
            <a:schemeClr val="tx1"/>
          </a:solidFill>
          <a:latin typeface="+mn-lt"/>
          <a:ea typeface="+mn-ea"/>
          <a:cs typeface="+mn-cs"/>
        </a:defRPr>
      </a:lvl7pPr>
      <a:lvl8pPr marL="3199343" algn="l" defTabSz="914098" rtl="0" eaLnBrk="1" latinLnBrk="0" hangingPunct="1">
        <a:defRPr sz="1800" kern="1200">
          <a:solidFill>
            <a:schemeClr val="tx1"/>
          </a:solidFill>
          <a:latin typeface="+mn-lt"/>
          <a:ea typeface="+mn-ea"/>
          <a:cs typeface="+mn-cs"/>
        </a:defRPr>
      </a:lvl8pPr>
      <a:lvl9pPr marL="3656394" algn="l" defTabSz="9140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
            <a:ext cx="12192000" cy="646043"/>
          </a:xfrm>
          <a:prstGeom prst="rect">
            <a:avLst/>
          </a:prstGeom>
        </p:spPr>
        <p:txBody>
          <a:bodyPr vert="horz" lIns="285552" tIns="114220" rIns="39978" bIns="39978" rtlCol="0" anchor="ctr">
            <a:normAutofit/>
          </a:bodyPr>
          <a:lstStyle/>
          <a:p>
            <a:endParaRPr lang="en-US" dirty="0"/>
          </a:p>
        </p:txBody>
      </p:sp>
      <p:sp>
        <p:nvSpPr>
          <p:cNvPr id="7" name="Footer Placeholder 6"/>
          <p:cNvSpPr>
            <a:spLocks noGrp="1"/>
          </p:cNvSpPr>
          <p:nvPr>
            <p:ph type="ftr" sz="quarter" idx="3"/>
          </p:nvPr>
        </p:nvSpPr>
        <p:spPr>
          <a:xfrm>
            <a:off x="3048003" y="6477880"/>
            <a:ext cx="8382000" cy="380127"/>
          </a:xfrm>
          <a:prstGeom prst="rect">
            <a:avLst/>
          </a:prstGeom>
        </p:spPr>
        <p:txBody>
          <a:bodyPr vert="horz" lIns="57110" tIns="28557" rIns="57110" bIns="28557"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379"/>
            <a:endParaRPr lang="en-US" dirty="0">
              <a:solidFill>
                <a:srgbClr val="505050"/>
              </a:solidFill>
            </a:endParaRPr>
          </a:p>
        </p:txBody>
      </p:sp>
      <p:sp>
        <p:nvSpPr>
          <p:cNvPr id="15" name="Text Placeholder 14"/>
          <p:cNvSpPr>
            <a:spLocks noGrp="1"/>
          </p:cNvSpPr>
          <p:nvPr>
            <p:ph type="body" idx="1"/>
          </p:nvPr>
        </p:nvSpPr>
        <p:spPr>
          <a:xfrm>
            <a:off x="762002" y="1524012"/>
            <a:ext cx="10668000" cy="4571999"/>
          </a:xfrm>
          <a:prstGeom prst="rect">
            <a:avLst/>
          </a:prstGeom>
        </p:spPr>
        <p:txBody>
          <a:bodyPr vert="horz" lIns="68550" tIns="34277" rIns="68550" bIns="34277"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Slide Number Placeholder 18"/>
          <p:cNvSpPr>
            <a:spLocks noGrp="1"/>
          </p:cNvSpPr>
          <p:nvPr>
            <p:ph type="sldNum" sz="quarter" idx="4"/>
          </p:nvPr>
        </p:nvSpPr>
        <p:spPr>
          <a:xfrm>
            <a:off x="11430005" y="6477880"/>
            <a:ext cx="761998" cy="380127"/>
          </a:xfrm>
          <a:prstGeom prst="rect">
            <a:avLst/>
          </a:prstGeom>
        </p:spPr>
        <p:txBody>
          <a:bodyPr vert="horz" lIns="68550" tIns="34277" rIns="68550" bIns="34277"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379"/>
            <a:fld id="{FAADACFB-7C71-4E89-89D2-7BBA40B7BFA9}" type="slidenum">
              <a:rPr lang="en-US" smtClean="0">
                <a:solidFill>
                  <a:srgbClr val="505050"/>
                </a:solidFill>
              </a:rPr>
              <a:pPr defTabSz="1087379"/>
              <a:t>‹Nr.›</a:t>
            </a:fld>
            <a:endParaRPr lang="en-US" dirty="0">
              <a:solidFill>
                <a:srgbClr val="505050"/>
              </a:solidFill>
            </a:endParaRPr>
          </a:p>
        </p:txBody>
      </p:sp>
    </p:spTree>
    <p:extLst>
      <p:ext uri="{BB962C8B-B14F-4D97-AF65-F5344CB8AC3E}">
        <p14:creationId xmlns:p14="http://schemas.microsoft.com/office/powerpoint/2010/main" val="77684312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60" r:id="rId23"/>
    <p:sldLayoutId id="2147483861" r:id="rId24"/>
    <p:sldLayoutId id="2147483875" r:id="rId25"/>
    <p:sldLayoutId id="2147483877" r:id="rId26"/>
    <p:sldLayoutId id="2147483878" r:id="rId27"/>
  </p:sldLayoutIdLst>
  <p:transition>
    <p:fade/>
  </p:transition>
  <p:hf hdr="0" ftr="0" dt="0"/>
  <p:txStyles>
    <p:titleStyle>
      <a:lvl1pPr marL="0" algn="l" defTabSz="1087379" rtl="0" eaLnBrk="1" latinLnBrk="0" hangingPunct="1">
        <a:lnSpc>
          <a:spcPct val="90000"/>
        </a:lnSpc>
        <a:spcBef>
          <a:spcPct val="0"/>
        </a:spcBef>
        <a:buNone/>
        <a:defRPr lang="en-US" sz="3999" kern="1200" spc="-59" baseline="0" dirty="0">
          <a:solidFill>
            <a:srgbClr val="505050"/>
          </a:solidFill>
          <a:latin typeface="Segoe UI Light" pitchFamily="34" charset="0"/>
          <a:ea typeface="Segoe UI" pitchFamily="34" charset="0"/>
          <a:cs typeface="Segoe UI" pitchFamily="34" charset="0"/>
        </a:defRPr>
      </a:lvl1pPr>
    </p:titleStyle>
    <p:bodyStyle>
      <a:lvl1pPr marL="190302" indent="-190302" algn="l" defTabSz="1087379" rtl="0" eaLnBrk="1" latinLnBrk="0" hangingPunct="1">
        <a:spcBef>
          <a:spcPct val="20000"/>
        </a:spcBef>
        <a:buClr>
          <a:srgbClr val="0072C6"/>
        </a:buClr>
        <a:buSzPct val="100000"/>
        <a:buFont typeface="Wingdings" pitchFamily="2" charset="2"/>
        <a:buChar char="§"/>
        <a:defRPr sz="2399" kern="1200">
          <a:solidFill>
            <a:srgbClr val="0072C6"/>
          </a:solidFill>
          <a:latin typeface="Segoe UI" pitchFamily="34" charset="0"/>
          <a:ea typeface="Segoe UI" pitchFamily="34" charset="0"/>
          <a:cs typeface="Segoe UI" pitchFamily="34" charset="0"/>
        </a:defRPr>
      </a:lvl1pPr>
      <a:lvl2pPr marL="475752" indent="-194266" algn="l" defTabSz="1087379" rtl="0" eaLnBrk="1" latinLnBrk="0" hangingPunct="1">
        <a:spcBef>
          <a:spcPct val="20000"/>
        </a:spcBef>
        <a:buFont typeface="Arial" pitchFamily="34" charset="0"/>
        <a:buChar char="–"/>
        <a:defRPr sz="1866" kern="1200">
          <a:solidFill>
            <a:srgbClr val="505050"/>
          </a:solidFill>
          <a:latin typeface="Segoe UI" pitchFamily="34" charset="0"/>
          <a:ea typeface="Segoe UI" pitchFamily="34" charset="0"/>
          <a:cs typeface="Segoe UI" pitchFamily="34" charset="0"/>
        </a:defRPr>
      </a:lvl2pPr>
      <a:lvl3pPr marL="761203" indent="-173119" algn="l" defTabSz="1087379"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6653" indent="-177084" algn="l" defTabSz="1087379" rtl="0" eaLnBrk="1" latinLnBrk="0" hangingPunct="1">
        <a:spcBef>
          <a:spcPct val="20000"/>
        </a:spcBef>
        <a:buFont typeface="Arial" pitchFamily="34" charset="0"/>
        <a:buChar char="–"/>
        <a:defRPr sz="1466" kern="1200">
          <a:solidFill>
            <a:srgbClr val="505050"/>
          </a:solidFill>
          <a:latin typeface="Segoe UI" pitchFamily="34" charset="0"/>
          <a:ea typeface="Segoe UI" pitchFamily="34" charset="0"/>
          <a:cs typeface="Segoe UI" pitchFamily="34" charset="0"/>
        </a:defRPr>
      </a:lvl4pPr>
      <a:lvl5pPr marL="1284529" indent="-179728" algn="l" defTabSz="1087379" rtl="0" eaLnBrk="1" latinLnBrk="0" hangingPunct="1">
        <a:spcBef>
          <a:spcPct val="20000"/>
        </a:spcBef>
        <a:buFont typeface="Arial" pitchFamily="34" charset="0"/>
        <a:buChar char="»"/>
        <a:defRPr sz="1466" kern="1200">
          <a:solidFill>
            <a:srgbClr val="505050"/>
          </a:solidFill>
          <a:latin typeface="Segoe UI" pitchFamily="34" charset="0"/>
          <a:ea typeface="Segoe UI" pitchFamily="34" charset="0"/>
          <a:cs typeface="Segoe UI" pitchFamily="34" charset="0"/>
        </a:defRPr>
      </a:lvl5pPr>
      <a:lvl6pPr marL="2990298" indent="-271843" algn="l" defTabSz="1087379" rtl="0" eaLnBrk="1" latinLnBrk="0" hangingPunct="1">
        <a:spcBef>
          <a:spcPct val="20000"/>
        </a:spcBef>
        <a:buFont typeface="Arial" pitchFamily="34" charset="0"/>
        <a:buChar char="•"/>
        <a:defRPr sz="2533" kern="1200">
          <a:solidFill>
            <a:schemeClr val="tx1"/>
          </a:solidFill>
          <a:latin typeface="+mn-lt"/>
          <a:ea typeface="+mn-ea"/>
          <a:cs typeface="+mn-cs"/>
        </a:defRPr>
      </a:lvl6pPr>
      <a:lvl7pPr marL="3533983" indent="-271843" algn="l" defTabSz="1087379" rtl="0" eaLnBrk="1" latinLnBrk="0" hangingPunct="1">
        <a:spcBef>
          <a:spcPct val="20000"/>
        </a:spcBef>
        <a:buFont typeface="Arial" pitchFamily="34" charset="0"/>
        <a:buChar char="•"/>
        <a:defRPr sz="2533" kern="1200">
          <a:solidFill>
            <a:schemeClr val="tx1"/>
          </a:solidFill>
          <a:latin typeface="+mn-lt"/>
          <a:ea typeface="+mn-ea"/>
          <a:cs typeface="+mn-cs"/>
        </a:defRPr>
      </a:lvl7pPr>
      <a:lvl8pPr marL="4077674" indent="-271843" algn="l" defTabSz="1087379" rtl="0" eaLnBrk="1" latinLnBrk="0" hangingPunct="1">
        <a:spcBef>
          <a:spcPct val="20000"/>
        </a:spcBef>
        <a:buFont typeface="Arial" pitchFamily="34" charset="0"/>
        <a:buChar char="•"/>
        <a:defRPr sz="2533" kern="1200">
          <a:solidFill>
            <a:schemeClr val="tx1"/>
          </a:solidFill>
          <a:latin typeface="+mn-lt"/>
          <a:ea typeface="+mn-ea"/>
          <a:cs typeface="+mn-cs"/>
        </a:defRPr>
      </a:lvl8pPr>
      <a:lvl9pPr marL="4621363" indent="-271843" algn="l" defTabSz="1087379" rtl="0" eaLnBrk="1" latinLnBrk="0" hangingPunct="1">
        <a:spcBef>
          <a:spcPct val="20000"/>
        </a:spcBef>
        <a:buFont typeface="Arial" pitchFamily="34" charset="0"/>
        <a:buChar char="•"/>
        <a:defRPr sz="2533" kern="1200">
          <a:solidFill>
            <a:schemeClr val="tx1"/>
          </a:solidFill>
          <a:latin typeface="+mn-lt"/>
          <a:ea typeface="+mn-ea"/>
          <a:cs typeface="+mn-cs"/>
        </a:defRPr>
      </a:lvl9pPr>
    </p:bodyStyle>
    <p:otherStyle>
      <a:defPPr>
        <a:defRPr lang="en-US"/>
      </a:defPPr>
      <a:lvl1pPr marL="0" algn="l" defTabSz="1087379" rtl="0" eaLnBrk="1" latinLnBrk="0" hangingPunct="1">
        <a:defRPr sz="2266" kern="1200">
          <a:solidFill>
            <a:schemeClr val="tx1"/>
          </a:solidFill>
          <a:latin typeface="+mn-lt"/>
          <a:ea typeface="+mn-ea"/>
          <a:cs typeface="+mn-cs"/>
        </a:defRPr>
      </a:lvl1pPr>
      <a:lvl2pPr marL="543691" algn="l" defTabSz="1087379" rtl="0" eaLnBrk="1" latinLnBrk="0" hangingPunct="1">
        <a:defRPr sz="2266" kern="1200">
          <a:solidFill>
            <a:schemeClr val="tx1"/>
          </a:solidFill>
          <a:latin typeface="+mn-lt"/>
          <a:ea typeface="+mn-ea"/>
          <a:cs typeface="+mn-cs"/>
        </a:defRPr>
      </a:lvl2pPr>
      <a:lvl3pPr marL="1087379" algn="l" defTabSz="1087379" rtl="0" eaLnBrk="1" latinLnBrk="0" hangingPunct="1">
        <a:defRPr sz="2266" kern="1200">
          <a:solidFill>
            <a:schemeClr val="tx1"/>
          </a:solidFill>
          <a:latin typeface="+mn-lt"/>
          <a:ea typeface="+mn-ea"/>
          <a:cs typeface="+mn-cs"/>
        </a:defRPr>
      </a:lvl3pPr>
      <a:lvl4pPr marL="1631069" algn="l" defTabSz="1087379" rtl="0" eaLnBrk="1" latinLnBrk="0" hangingPunct="1">
        <a:defRPr sz="2266" kern="1200">
          <a:solidFill>
            <a:schemeClr val="tx1"/>
          </a:solidFill>
          <a:latin typeface="+mn-lt"/>
          <a:ea typeface="+mn-ea"/>
          <a:cs typeface="+mn-cs"/>
        </a:defRPr>
      </a:lvl4pPr>
      <a:lvl5pPr marL="2174759" algn="l" defTabSz="1087379" rtl="0" eaLnBrk="1" latinLnBrk="0" hangingPunct="1">
        <a:defRPr sz="2266" kern="1200">
          <a:solidFill>
            <a:schemeClr val="tx1"/>
          </a:solidFill>
          <a:latin typeface="+mn-lt"/>
          <a:ea typeface="+mn-ea"/>
          <a:cs typeface="+mn-cs"/>
        </a:defRPr>
      </a:lvl5pPr>
      <a:lvl6pPr marL="2718450" algn="l" defTabSz="1087379" rtl="0" eaLnBrk="1" latinLnBrk="0" hangingPunct="1">
        <a:defRPr sz="2266" kern="1200">
          <a:solidFill>
            <a:schemeClr val="tx1"/>
          </a:solidFill>
          <a:latin typeface="+mn-lt"/>
          <a:ea typeface="+mn-ea"/>
          <a:cs typeface="+mn-cs"/>
        </a:defRPr>
      </a:lvl6pPr>
      <a:lvl7pPr marL="3262138" algn="l" defTabSz="1087379" rtl="0" eaLnBrk="1" latinLnBrk="0" hangingPunct="1">
        <a:defRPr sz="2266" kern="1200">
          <a:solidFill>
            <a:schemeClr val="tx1"/>
          </a:solidFill>
          <a:latin typeface="+mn-lt"/>
          <a:ea typeface="+mn-ea"/>
          <a:cs typeface="+mn-cs"/>
        </a:defRPr>
      </a:lvl7pPr>
      <a:lvl8pPr marL="3805828" algn="l" defTabSz="1087379" rtl="0" eaLnBrk="1" latinLnBrk="0" hangingPunct="1">
        <a:defRPr sz="2266" kern="1200">
          <a:solidFill>
            <a:schemeClr val="tx1"/>
          </a:solidFill>
          <a:latin typeface="+mn-lt"/>
          <a:ea typeface="+mn-ea"/>
          <a:cs typeface="+mn-cs"/>
        </a:defRPr>
      </a:lvl8pPr>
      <a:lvl9pPr marL="4349518" algn="l" defTabSz="1087379" rtl="0" eaLnBrk="1" latinLnBrk="0" hangingPunct="1">
        <a:defRPr sz="226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2" y="289515"/>
            <a:ext cx="11655840" cy="899665"/>
          </a:xfrm>
          <a:prstGeom prst="rect">
            <a:avLst/>
          </a:prstGeom>
        </p:spPr>
        <p:txBody>
          <a:bodyPr vert="horz" wrap="square" lIns="143396" tIns="89622" rIns="143396" bIns="89622" rtlCol="0" anchor="t">
            <a:noAutofit/>
          </a:bodyPr>
          <a:lstStyle/>
          <a:p>
            <a:r>
              <a:rPr lang="en-US" dirty="0"/>
              <a:t>Click to edit Master title style</a:t>
            </a:r>
          </a:p>
        </p:txBody>
      </p:sp>
      <p:sp>
        <p:nvSpPr>
          <p:cNvPr id="4" name="Text Placeholder 3"/>
          <p:cNvSpPr>
            <a:spLocks noGrp="1"/>
          </p:cNvSpPr>
          <p:nvPr>
            <p:ph type="body" idx="1"/>
          </p:nvPr>
        </p:nvSpPr>
        <p:spPr>
          <a:xfrm>
            <a:off x="269244" y="1189182"/>
            <a:ext cx="11653522" cy="2109223"/>
          </a:xfrm>
          <a:prstGeom prst="rect">
            <a:avLst/>
          </a:prstGeom>
        </p:spPr>
        <p:txBody>
          <a:bodyPr vert="horz" wrap="square" lIns="143396" tIns="89622" rIns="143396" bIns="89622"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38244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 id="2147483919" r:id="rId38"/>
    <p:sldLayoutId id="2147483921" r:id="rId39"/>
    <p:sldLayoutId id="2147483922" r:id="rId40"/>
  </p:sldLayoutIdLst>
  <p:transition>
    <p:fade/>
  </p:transition>
  <p:txStyles>
    <p:titleStyle>
      <a:lvl1pPr algn="l" defTabSz="914197"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3" marR="0" indent="-336083" algn="l" defTabSz="914197"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585" marR="0" indent="-236503" algn="l" defTabSz="914197"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192" marR="0" indent="-224055" algn="l" defTabSz="914197"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08248" marR="0" indent="-224055" algn="l" defTabSz="914197" rtl="0" eaLnBrk="1" fontAlgn="auto" latinLnBrk="0" hangingPunct="1">
        <a:lnSpc>
          <a:spcPct val="90000"/>
        </a:lnSpc>
        <a:spcBef>
          <a:spcPct val="20000"/>
        </a:spcBef>
        <a:spcAft>
          <a:spcPts val="0"/>
        </a:spcAft>
        <a:buClrTx/>
        <a:buSzPct val="90000"/>
        <a:buFont typeface="Arial" pitchFamily="34" charset="0"/>
        <a:buChar char="•"/>
        <a:tabLst/>
        <a:defRPr sz="1900" kern="1200" spc="0" baseline="0">
          <a:gradFill>
            <a:gsLst>
              <a:gs pos="1250">
                <a:schemeClr val="tx1"/>
              </a:gs>
              <a:gs pos="100000">
                <a:schemeClr val="tx1"/>
              </a:gs>
            </a:gsLst>
            <a:lin ang="5400000" scaled="0"/>
          </a:gradFill>
          <a:latin typeface="+mn-lt"/>
          <a:ea typeface="+mn-ea"/>
          <a:cs typeface="+mn-cs"/>
        </a:defRPr>
      </a:lvl4pPr>
      <a:lvl5pPr marL="1232303" marR="0" indent="-224055" algn="l" defTabSz="914197" rtl="0" eaLnBrk="1" fontAlgn="auto" latinLnBrk="0" hangingPunct="1">
        <a:lnSpc>
          <a:spcPct val="90000"/>
        </a:lnSpc>
        <a:spcBef>
          <a:spcPct val="20000"/>
        </a:spcBef>
        <a:spcAft>
          <a:spcPts val="0"/>
        </a:spcAft>
        <a:buClrTx/>
        <a:buSzPct val="90000"/>
        <a:buFont typeface="Arial" pitchFamily="34" charset="0"/>
        <a:buChar char="•"/>
        <a:tabLst/>
        <a:defRPr sz="1900" kern="1200" spc="0" baseline="0">
          <a:gradFill>
            <a:gsLst>
              <a:gs pos="1250">
                <a:schemeClr val="tx1"/>
              </a:gs>
              <a:gs pos="100000">
                <a:schemeClr val="tx1"/>
              </a:gs>
            </a:gsLst>
            <a:lin ang="5400000" scaled="0"/>
          </a:gradFill>
          <a:latin typeface="+mn-lt"/>
          <a:ea typeface="+mn-ea"/>
          <a:cs typeface="+mn-cs"/>
        </a:defRPr>
      </a:lvl5pPr>
      <a:lvl6pPr marL="2514043" indent="-228551" algn="l" defTabSz="9141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43" indent="-228551" algn="l" defTabSz="9141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41" indent="-228551" algn="l" defTabSz="9141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41" indent="-228551" algn="l" defTabSz="91419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7" rtl="0" eaLnBrk="1" latinLnBrk="0" hangingPunct="1">
        <a:defRPr sz="1900" kern="1200">
          <a:solidFill>
            <a:schemeClr val="tx1"/>
          </a:solidFill>
          <a:latin typeface="+mn-lt"/>
          <a:ea typeface="+mn-ea"/>
          <a:cs typeface="+mn-cs"/>
        </a:defRPr>
      </a:lvl1pPr>
      <a:lvl2pPr marL="457097" algn="l" defTabSz="914197" rtl="0" eaLnBrk="1" latinLnBrk="0" hangingPunct="1">
        <a:defRPr sz="1900" kern="1200">
          <a:solidFill>
            <a:schemeClr val="tx1"/>
          </a:solidFill>
          <a:latin typeface="+mn-lt"/>
          <a:ea typeface="+mn-ea"/>
          <a:cs typeface="+mn-cs"/>
        </a:defRPr>
      </a:lvl2pPr>
      <a:lvl3pPr marL="914197" algn="l" defTabSz="914197" rtl="0" eaLnBrk="1" latinLnBrk="0" hangingPunct="1">
        <a:defRPr sz="1900" kern="1200">
          <a:solidFill>
            <a:schemeClr val="tx1"/>
          </a:solidFill>
          <a:latin typeface="+mn-lt"/>
          <a:ea typeface="+mn-ea"/>
          <a:cs typeface="+mn-cs"/>
        </a:defRPr>
      </a:lvl3pPr>
      <a:lvl4pPr marL="1371296" algn="l" defTabSz="914197" rtl="0" eaLnBrk="1" latinLnBrk="0" hangingPunct="1">
        <a:defRPr sz="1900" kern="1200">
          <a:solidFill>
            <a:schemeClr val="tx1"/>
          </a:solidFill>
          <a:latin typeface="+mn-lt"/>
          <a:ea typeface="+mn-ea"/>
          <a:cs typeface="+mn-cs"/>
        </a:defRPr>
      </a:lvl4pPr>
      <a:lvl5pPr marL="1828395" algn="l" defTabSz="914197" rtl="0" eaLnBrk="1" latinLnBrk="0" hangingPunct="1">
        <a:defRPr sz="1900" kern="1200">
          <a:solidFill>
            <a:schemeClr val="tx1"/>
          </a:solidFill>
          <a:latin typeface="+mn-lt"/>
          <a:ea typeface="+mn-ea"/>
          <a:cs typeface="+mn-cs"/>
        </a:defRPr>
      </a:lvl5pPr>
      <a:lvl6pPr marL="2285493" algn="l" defTabSz="914197" rtl="0" eaLnBrk="1" latinLnBrk="0" hangingPunct="1">
        <a:defRPr sz="1900" kern="1200">
          <a:solidFill>
            <a:schemeClr val="tx1"/>
          </a:solidFill>
          <a:latin typeface="+mn-lt"/>
          <a:ea typeface="+mn-ea"/>
          <a:cs typeface="+mn-cs"/>
        </a:defRPr>
      </a:lvl6pPr>
      <a:lvl7pPr marL="2742593" algn="l" defTabSz="914197" rtl="0" eaLnBrk="1" latinLnBrk="0" hangingPunct="1">
        <a:defRPr sz="1900" kern="1200">
          <a:solidFill>
            <a:schemeClr val="tx1"/>
          </a:solidFill>
          <a:latin typeface="+mn-lt"/>
          <a:ea typeface="+mn-ea"/>
          <a:cs typeface="+mn-cs"/>
        </a:defRPr>
      </a:lvl7pPr>
      <a:lvl8pPr marL="3199691" algn="l" defTabSz="914197" rtl="0" eaLnBrk="1" latinLnBrk="0" hangingPunct="1">
        <a:defRPr sz="1900" kern="1200">
          <a:solidFill>
            <a:schemeClr val="tx1"/>
          </a:solidFill>
          <a:latin typeface="+mn-lt"/>
          <a:ea typeface="+mn-ea"/>
          <a:cs typeface="+mn-cs"/>
        </a:defRPr>
      </a:lvl8pPr>
      <a:lvl9pPr marL="3656792" algn="l" defTabSz="91419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5"/>
            <a:ext cx="12192000" cy="646043"/>
          </a:xfrm>
          <a:prstGeom prst="rect">
            <a:avLst/>
          </a:prstGeom>
        </p:spPr>
        <p:txBody>
          <a:bodyPr vert="horz" lIns="380808" tIns="152323" rIns="53313" bIns="53313" rtlCol="0" anchor="ctr">
            <a:normAutofit/>
          </a:bodyPr>
          <a:lstStyle/>
          <a:p>
            <a:endParaRPr lang="en-US" dirty="0"/>
          </a:p>
        </p:txBody>
      </p:sp>
      <p:sp>
        <p:nvSpPr>
          <p:cNvPr id="7" name="Footer Placeholder 6"/>
          <p:cNvSpPr>
            <a:spLocks noGrp="1"/>
          </p:cNvSpPr>
          <p:nvPr>
            <p:ph type="ftr" sz="quarter" idx="3"/>
          </p:nvPr>
        </p:nvSpPr>
        <p:spPr>
          <a:xfrm>
            <a:off x="3048000" y="6477878"/>
            <a:ext cx="8382000" cy="380127"/>
          </a:xfrm>
          <a:prstGeom prst="rect">
            <a:avLst/>
          </a:prstGeom>
        </p:spPr>
        <p:txBody>
          <a:bodyPr vert="horz" lIns="76161" tIns="38083" rIns="76161" bIns="38083"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63"/>
            <a:endParaRPr lang="en-US" dirty="0">
              <a:solidFill>
                <a:srgbClr val="505050"/>
              </a:solidFill>
            </a:endParaRPr>
          </a:p>
        </p:txBody>
      </p:sp>
      <p:sp>
        <p:nvSpPr>
          <p:cNvPr id="15" name="Text Placeholder 14"/>
          <p:cNvSpPr>
            <a:spLocks noGrp="1"/>
          </p:cNvSpPr>
          <p:nvPr>
            <p:ph type="body" idx="1"/>
          </p:nvPr>
        </p:nvSpPr>
        <p:spPr>
          <a:xfrm>
            <a:off x="762002" y="1524006"/>
            <a:ext cx="10668000" cy="4571999"/>
          </a:xfrm>
          <a:prstGeom prst="rect">
            <a:avLst/>
          </a:prstGeom>
        </p:spPr>
        <p:txBody>
          <a:bodyPr vert="horz" lIns="91419" tIns="45711" rIns="91419" bIns="457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5" y="6477878"/>
            <a:ext cx="761998" cy="380127"/>
          </a:xfrm>
          <a:prstGeom prst="rect">
            <a:avLst/>
          </a:prstGeom>
        </p:spPr>
        <p:txBody>
          <a:bodyPr vert="horz" lIns="91419" tIns="45711" rIns="91419" bIns="45711"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63"/>
            <a:fld id="{FAADACFB-7C71-4E89-89D2-7BBA40B7BFA9}" type="slidenum">
              <a:rPr lang="en-US" smtClean="0">
                <a:solidFill>
                  <a:srgbClr val="505050"/>
                </a:solidFill>
              </a:rPr>
              <a:pPr defTabSz="1087863"/>
              <a:t>‹Nr.›</a:t>
            </a:fld>
            <a:endParaRPr lang="en-US" dirty="0">
              <a:solidFill>
                <a:srgbClr val="505050"/>
              </a:solidFill>
            </a:endParaRPr>
          </a:p>
        </p:txBody>
      </p:sp>
    </p:spTree>
    <p:extLst>
      <p:ext uri="{BB962C8B-B14F-4D97-AF65-F5344CB8AC3E}">
        <p14:creationId xmlns:p14="http://schemas.microsoft.com/office/powerpoint/2010/main" val="60626537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8" r:id="rId24"/>
    <p:sldLayoutId id="2147483953" r:id="rId25"/>
    <p:sldLayoutId id="2147483954" r:id="rId26"/>
  </p:sldLayoutIdLst>
  <p:transition>
    <p:fade/>
  </p:transition>
  <p:hf hdr="0" ftr="0" dt="0"/>
  <p:txStyles>
    <p:titleStyle>
      <a:lvl1pPr marL="0" algn="l" defTabSz="1087863" rtl="0" eaLnBrk="1" latinLnBrk="0" hangingPunct="1">
        <a:lnSpc>
          <a:spcPct val="90000"/>
        </a:lnSpc>
        <a:spcBef>
          <a:spcPct val="0"/>
        </a:spcBef>
        <a:buNone/>
        <a:defRPr lang="en-US" sz="4000" kern="1200" spc="-59" baseline="0" dirty="0">
          <a:solidFill>
            <a:srgbClr val="505050"/>
          </a:solidFill>
          <a:latin typeface="Segoe UI Light" pitchFamily="34" charset="0"/>
          <a:ea typeface="Segoe UI" pitchFamily="34" charset="0"/>
          <a:cs typeface="Segoe UI" pitchFamily="34" charset="0"/>
        </a:defRPr>
      </a:lvl1pPr>
    </p:titleStyle>
    <p:bodyStyle>
      <a:lvl1pPr marL="190385" indent="-190385" algn="l" defTabSz="1087863" rtl="0" eaLnBrk="1" latinLnBrk="0" hangingPunct="1">
        <a:spcBef>
          <a:spcPct val="20000"/>
        </a:spcBef>
        <a:buClr>
          <a:srgbClr val="0072C6"/>
        </a:buClr>
        <a:buSzPct val="100000"/>
        <a:buFont typeface="Wingdings" pitchFamily="2" charset="2"/>
        <a:buChar char="§"/>
        <a:defRPr sz="2400" kern="1200">
          <a:solidFill>
            <a:srgbClr val="0072C6"/>
          </a:solidFill>
          <a:latin typeface="Segoe UI" pitchFamily="34" charset="0"/>
          <a:ea typeface="Segoe UI" pitchFamily="34" charset="0"/>
          <a:cs typeface="Segoe UI" pitchFamily="34" charset="0"/>
        </a:defRPr>
      </a:lvl1pPr>
      <a:lvl2pPr marL="475965" indent="-194351" algn="l" defTabSz="1087863" rtl="0" eaLnBrk="1" latinLnBrk="0" hangingPunct="1">
        <a:spcBef>
          <a:spcPct val="20000"/>
        </a:spcBef>
        <a:buFont typeface="Arial" pitchFamily="34" charset="0"/>
        <a:buChar char="–"/>
        <a:defRPr sz="1900" kern="1200">
          <a:solidFill>
            <a:srgbClr val="505050"/>
          </a:solidFill>
          <a:latin typeface="Segoe UI" pitchFamily="34" charset="0"/>
          <a:ea typeface="Segoe UI" pitchFamily="34" charset="0"/>
          <a:cs typeface="Segoe UI" pitchFamily="34" charset="0"/>
        </a:defRPr>
      </a:lvl2pPr>
      <a:lvl3pPr marL="761543" indent="-173196" algn="l" defTabSz="1087863"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119" indent="-177165" algn="l" defTabSz="1087863" rtl="0" eaLnBrk="1" latinLnBrk="0" hangingPunct="1">
        <a:spcBef>
          <a:spcPct val="20000"/>
        </a:spcBef>
        <a:buFont typeface="Arial" pitchFamily="34" charset="0"/>
        <a:buChar char="–"/>
        <a:defRPr sz="1500" kern="1200">
          <a:solidFill>
            <a:srgbClr val="505050"/>
          </a:solidFill>
          <a:latin typeface="Segoe UI" pitchFamily="34" charset="0"/>
          <a:ea typeface="Segoe UI" pitchFamily="34" charset="0"/>
          <a:cs typeface="Segoe UI" pitchFamily="34" charset="0"/>
        </a:defRPr>
      </a:lvl4pPr>
      <a:lvl5pPr marL="1285102" indent="-179810" algn="l" defTabSz="1087863" rtl="0" eaLnBrk="1" latinLnBrk="0" hangingPunct="1">
        <a:spcBef>
          <a:spcPct val="20000"/>
        </a:spcBef>
        <a:buFont typeface="Arial" pitchFamily="34" charset="0"/>
        <a:buChar char="»"/>
        <a:defRPr sz="1500" kern="1200">
          <a:solidFill>
            <a:srgbClr val="505050"/>
          </a:solidFill>
          <a:latin typeface="Segoe UI" pitchFamily="34" charset="0"/>
          <a:ea typeface="Segoe UI" pitchFamily="34" charset="0"/>
          <a:cs typeface="Segoe UI" pitchFamily="34" charset="0"/>
        </a:defRPr>
      </a:lvl5pPr>
      <a:lvl6pPr marL="2991623" indent="-271967" algn="l" defTabSz="1087863"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53" indent="-271967" algn="l" defTabSz="1087863"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487" indent="-271967" algn="l" defTabSz="1087863"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16" indent="-271967" algn="l" defTabSz="1087863"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63" rtl="0" eaLnBrk="1" latinLnBrk="0" hangingPunct="1">
        <a:defRPr sz="2300" kern="1200">
          <a:solidFill>
            <a:schemeClr val="tx1"/>
          </a:solidFill>
          <a:latin typeface="+mn-lt"/>
          <a:ea typeface="+mn-ea"/>
          <a:cs typeface="+mn-cs"/>
        </a:defRPr>
      </a:lvl1pPr>
      <a:lvl2pPr marL="543931" algn="l" defTabSz="1087863" rtl="0" eaLnBrk="1" latinLnBrk="0" hangingPunct="1">
        <a:defRPr sz="2300" kern="1200">
          <a:solidFill>
            <a:schemeClr val="tx1"/>
          </a:solidFill>
          <a:latin typeface="+mn-lt"/>
          <a:ea typeface="+mn-ea"/>
          <a:cs typeface="+mn-cs"/>
        </a:defRPr>
      </a:lvl2pPr>
      <a:lvl3pPr marL="1087863" algn="l" defTabSz="1087863" rtl="0" eaLnBrk="1" latinLnBrk="0" hangingPunct="1">
        <a:defRPr sz="2300" kern="1200">
          <a:solidFill>
            <a:schemeClr val="tx1"/>
          </a:solidFill>
          <a:latin typeface="+mn-lt"/>
          <a:ea typeface="+mn-ea"/>
          <a:cs typeface="+mn-cs"/>
        </a:defRPr>
      </a:lvl3pPr>
      <a:lvl4pPr marL="1631794" algn="l" defTabSz="1087863" rtl="0" eaLnBrk="1" latinLnBrk="0" hangingPunct="1">
        <a:defRPr sz="2300" kern="1200">
          <a:solidFill>
            <a:schemeClr val="tx1"/>
          </a:solidFill>
          <a:latin typeface="+mn-lt"/>
          <a:ea typeface="+mn-ea"/>
          <a:cs typeface="+mn-cs"/>
        </a:defRPr>
      </a:lvl4pPr>
      <a:lvl5pPr marL="2175726" algn="l" defTabSz="1087863" rtl="0" eaLnBrk="1" latinLnBrk="0" hangingPunct="1">
        <a:defRPr sz="2300" kern="1200">
          <a:solidFill>
            <a:schemeClr val="tx1"/>
          </a:solidFill>
          <a:latin typeface="+mn-lt"/>
          <a:ea typeface="+mn-ea"/>
          <a:cs typeface="+mn-cs"/>
        </a:defRPr>
      </a:lvl5pPr>
      <a:lvl6pPr marL="2719657" algn="l" defTabSz="1087863" rtl="0" eaLnBrk="1" latinLnBrk="0" hangingPunct="1">
        <a:defRPr sz="2300" kern="1200">
          <a:solidFill>
            <a:schemeClr val="tx1"/>
          </a:solidFill>
          <a:latin typeface="+mn-lt"/>
          <a:ea typeface="+mn-ea"/>
          <a:cs typeface="+mn-cs"/>
        </a:defRPr>
      </a:lvl6pPr>
      <a:lvl7pPr marL="3263587" algn="l" defTabSz="1087863" rtl="0" eaLnBrk="1" latinLnBrk="0" hangingPunct="1">
        <a:defRPr sz="2300" kern="1200">
          <a:solidFill>
            <a:schemeClr val="tx1"/>
          </a:solidFill>
          <a:latin typeface="+mn-lt"/>
          <a:ea typeface="+mn-ea"/>
          <a:cs typeface="+mn-cs"/>
        </a:defRPr>
      </a:lvl7pPr>
      <a:lvl8pPr marL="3807520" algn="l" defTabSz="1087863" rtl="0" eaLnBrk="1" latinLnBrk="0" hangingPunct="1">
        <a:defRPr sz="2300" kern="1200">
          <a:solidFill>
            <a:schemeClr val="tx1"/>
          </a:solidFill>
          <a:latin typeface="+mn-lt"/>
          <a:ea typeface="+mn-ea"/>
          <a:cs typeface="+mn-cs"/>
        </a:defRPr>
      </a:lvl8pPr>
      <a:lvl9pPr marL="4351452" algn="l" defTabSz="1087863" rtl="0" eaLnBrk="1" latinLnBrk="0" hangingPunct="1">
        <a:defRPr sz="2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5"/>
            <a:ext cx="12192000" cy="646043"/>
          </a:xfrm>
          <a:prstGeom prst="rect">
            <a:avLst/>
          </a:prstGeom>
        </p:spPr>
        <p:txBody>
          <a:bodyPr vert="horz" lIns="380808" tIns="152323" rIns="53313" bIns="53313" rtlCol="0" anchor="ctr">
            <a:normAutofit/>
          </a:bodyPr>
          <a:lstStyle/>
          <a:p>
            <a:endParaRPr lang="en-US" dirty="0"/>
          </a:p>
        </p:txBody>
      </p:sp>
      <p:sp>
        <p:nvSpPr>
          <p:cNvPr id="7" name="Footer Placeholder 6"/>
          <p:cNvSpPr>
            <a:spLocks noGrp="1"/>
          </p:cNvSpPr>
          <p:nvPr>
            <p:ph type="ftr" sz="quarter" idx="3"/>
          </p:nvPr>
        </p:nvSpPr>
        <p:spPr>
          <a:xfrm>
            <a:off x="3048000" y="6477878"/>
            <a:ext cx="8382000" cy="380127"/>
          </a:xfrm>
          <a:prstGeom prst="rect">
            <a:avLst/>
          </a:prstGeom>
        </p:spPr>
        <p:txBody>
          <a:bodyPr vert="horz" lIns="76161" tIns="38083" rIns="76161" bIns="38083"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63"/>
            <a:endParaRPr lang="en-US" dirty="0">
              <a:solidFill>
                <a:srgbClr val="505050"/>
              </a:solidFill>
            </a:endParaRPr>
          </a:p>
        </p:txBody>
      </p:sp>
      <p:sp>
        <p:nvSpPr>
          <p:cNvPr id="15" name="Text Placeholder 14"/>
          <p:cNvSpPr>
            <a:spLocks noGrp="1"/>
          </p:cNvSpPr>
          <p:nvPr>
            <p:ph type="body" idx="1"/>
          </p:nvPr>
        </p:nvSpPr>
        <p:spPr>
          <a:xfrm>
            <a:off x="762002" y="1524006"/>
            <a:ext cx="10668000" cy="4571999"/>
          </a:xfrm>
          <a:prstGeom prst="rect">
            <a:avLst/>
          </a:prstGeom>
        </p:spPr>
        <p:txBody>
          <a:bodyPr vert="horz" lIns="91419" tIns="45711" rIns="91419" bIns="457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5" y="6477878"/>
            <a:ext cx="761998" cy="380127"/>
          </a:xfrm>
          <a:prstGeom prst="rect">
            <a:avLst/>
          </a:prstGeom>
        </p:spPr>
        <p:txBody>
          <a:bodyPr vert="horz" lIns="91419" tIns="45711" rIns="91419" bIns="45711"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63"/>
            <a:fld id="{FAADACFB-7C71-4E89-89D2-7BBA40B7BFA9}" type="slidenum">
              <a:rPr lang="en-US" smtClean="0">
                <a:solidFill>
                  <a:srgbClr val="505050"/>
                </a:solidFill>
              </a:rPr>
              <a:pPr defTabSz="1087863"/>
              <a:t>‹Nr.›</a:t>
            </a:fld>
            <a:endParaRPr lang="en-US" dirty="0">
              <a:solidFill>
                <a:srgbClr val="505050"/>
              </a:solidFill>
            </a:endParaRPr>
          </a:p>
        </p:txBody>
      </p:sp>
    </p:spTree>
    <p:extLst>
      <p:ext uri="{BB962C8B-B14F-4D97-AF65-F5344CB8AC3E}">
        <p14:creationId xmlns:p14="http://schemas.microsoft.com/office/powerpoint/2010/main" val="316100811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80" r:id="rId24"/>
    <p:sldLayoutId id="2147483981" r:id="rId25"/>
    <p:sldLayoutId id="2147483985" r:id="rId26"/>
  </p:sldLayoutIdLst>
  <p:transition>
    <p:fade/>
  </p:transition>
  <p:hf hdr="0" ftr="0" dt="0"/>
  <p:txStyles>
    <p:titleStyle>
      <a:lvl1pPr marL="0" algn="l" defTabSz="1087863" rtl="0" eaLnBrk="1" latinLnBrk="0" hangingPunct="1">
        <a:lnSpc>
          <a:spcPct val="90000"/>
        </a:lnSpc>
        <a:spcBef>
          <a:spcPct val="0"/>
        </a:spcBef>
        <a:buNone/>
        <a:defRPr lang="en-US" sz="4000" kern="1200" spc="-59" baseline="0" dirty="0">
          <a:solidFill>
            <a:srgbClr val="505050"/>
          </a:solidFill>
          <a:latin typeface="Segoe UI Light" pitchFamily="34" charset="0"/>
          <a:ea typeface="Segoe UI" pitchFamily="34" charset="0"/>
          <a:cs typeface="Segoe UI" pitchFamily="34" charset="0"/>
        </a:defRPr>
      </a:lvl1pPr>
    </p:titleStyle>
    <p:bodyStyle>
      <a:lvl1pPr marL="190385" indent="-190385" algn="l" defTabSz="1087863" rtl="0" eaLnBrk="1" latinLnBrk="0" hangingPunct="1">
        <a:spcBef>
          <a:spcPct val="20000"/>
        </a:spcBef>
        <a:buClr>
          <a:srgbClr val="0072C6"/>
        </a:buClr>
        <a:buSzPct val="100000"/>
        <a:buFont typeface="Wingdings" pitchFamily="2" charset="2"/>
        <a:buChar char="§"/>
        <a:defRPr sz="2400" kern="1200">
          <a:solidFill>
            <a:srgbClr val="0072C6"/>
          </a:solidFill>
          <a:latin typeface="Segoe UI" pitchFamily="34" charset="0"/>
          <a:ea typeface="Segoe UI" pitchFamily="34" charset="0"/>
          <a:cs typeface="Segoe UI" pitchFamily="34" charset="0"/>
        </a:defRPr>
      </a:lvl1pPr>
      <a:lvl2pPr marL="475965" indent="-194351" algn="l" defTabSz="1087863" rtl="0" eaLnBrk="1" latinLnBrk="0" hangingPunct="1">
        <a:spcBef>
          <a:spcPct val="20000"/>
        </a:spcBef>
        <a:buFont typeface="Arial" pitchFamily="34" charset="0"/>
        <a:buChar char="–"/>
        <a:defRPr sz="1900" kern="1200">
          <a:solidFill>
            <a:srgbClr val="505050"/>
          </a:solidFill>
          <a:latin typeface="Segoe UI" pitchFamily="34" charset="0"/>
          <a:ea typeface="Segoe UI" pitchFamily="34" charset="0"/>
          <a:cs typeface="Segoe UI" pitchFamily="34" charset="0"/>
        </a:defRPr>
      </a:lvl2pPr>
      <a:lvl3pPr marL="761543" indent="-173196" algn="l" defTabSz="1087863"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119" indent="-177165" algn="l" defTabSz="1087863" rtl="0" eaLnBrk="1" latinLnBrk="0" hangingPunct="1">
        <a:spcBef>
          <a:spcPct val="20000"/>
        </a:spcBef>
        <a:buFont typeface="Arial" pitchFamily="34" charset="0"/>
        <a:buChar char="–"/>
        <a:defRPr sz="1500" kern="1200">
          <a:solidFill>
            <a:srgbClr val="505050"/>
          </a:solidFill>
          <a:latin typeface="Segoe UI" pitchFamily="34" charset="0"/>
          <a:ea typeface="Segoe UI" pitchFamily="34" charset="0"/>
          <a:cs typeface="Segoe UI" pitchFamily="34" charset="0"/>
        </a:defRPr>
      </a:lvl4pPr>
      <a:lvl5pPr marL="1285102" indent="-179810" algn="l" defTabSz="1087863" rtl="0" eaLnBrk="1" latinLnBrk="0" hangingPunct="1">
        <a:spcBef>
          <a:spcPct val="20000"/>
        </a:spcBef>
        <a:buFont typeface="Arial" pitchFamily="34" charset="0"/>
        <a:buChar char="»"/>
        <a:defRPr sz="1500" kern="1200">
          <a:solidFill>
            <a:srgbClr val="505050"/>
          </a:solidFill>
          <a:latin typeface="Segoe UI" pitchFamily="34" charset="0"/>
          <a:ea typeface="Segoe UI" pitchFamily="34" charset="0"/>
          <a:cs typeface="Segoe UI" pitchFamily="34" charset="0"/>
        </a:defRPr>
      </a:lvl5pPr>
      <a:lvl6pPr marL="2991623" indent="-271967" algn="l" defTabSz="1087863"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53" indent="-271967" algn="l" defTabSz="1087863"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487" indent="-271967" algn="l" defTabSz="1087863"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16" indent="-271967" algn="l" defTabSz="1087863"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63" rtl="0" eaLnBrk="1" latinLnBrk="0" hangingPunct="1">
        <a:defRPr sz="2300" kern="1200">
          <a:solidFill>
            <a:schemeClr val="tx1"/>
          </a:solidFill>
          <a:latin typeface="+mn-lt"/>
          <a:ea typeface="+mn-ea"/>
          <a:cs typeface="+mn-cs"/>
        </a:defRPr>
      </a:lvl1pPr>
      <a:lvl2pPr marL="543931" algn="l" defTabSz="1087863" rtl="0" eaLnBrk="1" latinLnBrk="0" hangingPunct="1">
        <a:defRPr sz="2300" kern="1200">
          <a:solidFill>
            <a:schemeClr val="tx1"/>
          </a:solidFill>
          <a:latin typeface="+mn-lt"/>
          <a:ea typeface="+mn-ea"/>
          <a:cs typeface="+mn-cs"/>
        </a:defRPr>
      </a:lvl2pPr>
      <a:lvl3pPr marL="1087863" algn="l" defTabSz="1087863" rtl="0" eaLnBrk="1" latinLnBrk="0" hangingPunct="1">
        <a:defRPr sz="2300" kern="1200">
          <a:solidFill>
            <a:schemeClr val="tx1"/>
          </a:solidFill>
          <a:latin typeface="+mn-lt"/>
          <a:ea typeface="+mn-ea"/>
          <a:cs typeface="+mn-cs"/>
        </a:defRPr>
      </a:lvl3pPr>
      <a:lvl4pPr marL="1631794" algn="l" defTabSz="1087863" rtl="0" eaLnBrk="1" latinLnBrk="0" hangingPunct="1">
        <a:defRPr sz="2300" kern="1200">
          <a:solidFill>
            <a:schemeClr val="tx1"/>
          </a:solidFill>
          <a:latin typeface="+mn-lt"/>
          <a:ea typeface="+mn-ea"/>
          <a:cs typeface="+mn-cs"/>
        </a:defRPr>
      </a:lvl4pPr>
      <a:lvl5pPr marL="2175726" algn="l" defTabSz="1087863" rtl="0" eaLnBrk="1" latinLnBrk="0" hangingPunct="1">
        <a:defRPr sz="2300" kern="1200">
          <a:solidFill>
            <a:schemeClr val="tx1"/>
          </a:solidFill>
          <a:latin typeface="+mn-lt"/>
          <a:ea typeface="+mn-ea"/>
          <a:cs typeface="+mn-cs"/>
        </a:defRPr>
      </a:lvl5pPr>
      <a:lvl6pPr marL="2719657" algn="l" defTabSz="1087863" rtl="0" eaLnBrk="1" latinLnBrk="0" hangingPunct="1">
        <a:defRPr sz="2300" kern="1200">
          <a:solidFill>
            <a:schemeClr val="tx1"/>
          </a:solidFill>
          <a:latin typeface="+mn-lt"/>
          <a:ea typeface="+mn-ea"/>
          <a:cs typeface="+mn-cs"/>
        </a:defRPr>
      </a:lvl6pPr>
      <a:lvl7pPr marL="3263587" algn="l" defTabSz="1087863" rtl="0" eaLnBrk="1" latinLnBrk="0" hangingPunct="1">
        <a:defRPr sz="2300" kern="1200">
          <a:solidFill>
            <a:schemeClr val="tx1"/>
          </a:solidFill>
          <a:latin typeface="+mn-lt"/>
          <a:ea typeface="+mn-ea"/>
          <a:cs typeface="+mn-cs"/>
        </a:defRPr>
      </a:lvl7pPr>
      <a:lvl8pPr marL="3807520" algn="l" defTabSz="1087863" rtl="0" eaLnBrk="1" latinLnBrk="0" hangingPunct="1">
        <a:defRPr sz="2300" kern="1200">
          <a:solidFill>
            <a:schemeClr val="tx1"/>
          </a:solidFill>
          <a:latin typeface="+mn-lt"/>
          <a:ea typeface="+mn-ea"/>
          <a:cs typeface="+mn-cs"/>
        </a:defRPr>
      </a:lvl8pPr>
      <a:lvl9pPr marL="4351452" algn="l" defTabSz="1087863"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customXml" Target="../ink/ink1.xml"/><Relationship Id="rId5" Type="http://schemas.openxmlformats.org/officeDocument/2006/relationships/image" Target="../media/image169.png"/><Relationship Id="rId4" Type="http://schemas.openxmlformats.org/officeDocument/2006/relationships/image" Target="../media/image168.png"/></Relationships>
</file>

<file path=ppt/slides/_rels/slide1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10" Type="http://schemas.openxmlformats.org/officeDocument/2006/relationships/notesSlide" Target="../notesSlides/notesSlide4.xml"/><Relationship Id="rId4" Type="http://schemas.openxmlformats.org/officeDocument/2006/relationships/tags" Target="../tags/tag29.xml"/><Relationship Id="rId9" Type="http://schemas.openxmlformats.org/officeDocument/2006/relationships/slideLayout" Target="../slideLayouts/slideLayout625.xml"/></Relationships>
</file>

<file path=ppt/slides/_rels/slide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 y="0"/>
            <a:ext cx="9569669" cy="6858000"/>
          </a:xfrm>
          <a:prstGeom prst="rect">
            <a:avLst/>
          </a:prstGeom>
          <a:solidFill>
            <a:srgbClr val="2A5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itle 5"/>
          <p:cNvSpPr>
            <a:spLocks noGrp="1"/>
          </p:cNvSpPr>
          <p:nvPr>
            <p:ph type="title"/>
          </p:nvPr>
        </p:nvSpPr>
        <p:spPr>
          <a:xfrm>
            <a:off x="267683" y="899295"/>
            <a:ext cx="8988284" cy="5353223"/>
          </a:xfrm>
        </p:spPr>
        <p:txBody>
          <a:bodyPr>
            <a:normAutofit/>
          </a:bodyPr>
          <a:lstStyle/>
          <a:p>
            <a:r>
              <a:rPr lang="en-US" sz="2400" dirty="0">
                <a:latin typeface="Segoe UI" panose="020B0502040204020203" pitchFamily="34" charset="0"/>
                <a:cs typeface="Segoe UI" panose="020B0502040204020203" pitchFamily="34" charset="0"/>
              </a:rPr>
              <a:t>Windows Server Kompetenz Club</a:t>
            </a:r>
            <a:br>
              <a:rPr lang="en-US" sz="3137" dirty="0">
                <a:latin typeface="Segoe UI" panose="020B0502040204020203" pitchFamily="34" charset="0"/>
                <a:cs typeface="Segoe UI" panose="020B0502040204020203" pitchFamily="34" charset="0"/>
              </a:rPr>
            </a:br>
            <a:br>
              <a:rPr lang="en-US" sz="3137" dirty="0">
                <a:latin typeface="Segoe UI" panose="020B0502040204020203" pitchFamily="34" charset="0"/>
                <a:cs typeface="Segoe UI" panose="020B0502040204020203" pitchFamily="34" charset="0"/>
              </a:rPr>
            </a:br>
            <a:br>
              <a:rPr lang="en-US" sz="8627" dirty="0">
                <a:latin typeface="Segoe UI" panose="020B0502040204020203" pitchFamily="34" charset="0"/>
                <a:cs typeface="Segoe UI" panose="020B0502040204020203" pitchFamily="34" charset="0"/>
              </a:rPr>
            </a:br>
            <a:r>
              <a:rPr lang="de-DE" sz="3100" dirty="0">
                <a:latin typeface="Segoe UI Light" panose="020B0502040204020203" pitchFamily="34" charset="0"/>
                <a:cs typeface="Segoe UI Light" panose="020B0502040204020203" pitchFamily="34" charset="0"/>
              </a:rPr>
              <a:t>Die Windows Server 2016 Lizenzierung</a:t>
            </a:r>
            <a:br>
              <a:rPr lang="de-DE" sz="2800" dirty="0">
                <a:latin typeface="Segoe UI Light" panose="020B0502040204020203" pitchFamily="34" charset="0"/>
                <a:cs typeface="Segoe UI Light" panose="020B0502040204020203" pitchFamily="34" charset="0"/>
              </a:rPr>
            </a:br>
            <a:br>
              <a:rPr lang="de-DE" sz="4000" dirty="0">
                <a:latin typeface="Segoe UI Light" panose="020B0502040204020203" pitchFamily="34" charset="0"/>
                <a:cs typeface="Segoe UI Light" panose="020B0502040204020203" pitchFamily="34" charset="0"/>
              </a:rPr>
            </a:br>
            <a:br>
              <a:rPr lang="en-US" sz="2000" dirty="0">
                <a:latin typeface="Segoe UI Light" panose="020B0502040204020203" pitchFamily="34" charset="0"/>
                <a:cs typeface="Segoe UI Light" panose="020B0502040204020203" pitchFamily="34" charset="0"/>
              </a:rPr>
            </a:br>
            <a:br>
              <a:rPr lang="en-US" sz="4000" dirty="0">
                <a:latin typeface="Segoe UI" panose="020B0502040204020203" pitchFamily="34" charset="0"/>
                <a:cs typeface="Segoe UI" panose="020B0502040204020203" pitchFamily="34" charset="0"/>
              </a:rPr>
            </a:br>
            <a:r>
              <a:rPr lang="en-US" sz="2000" dirty="0">
                <a:latin typeface="Segoe UI Light" panose="020B0502040204020203" pitchFamily="34" charset="0"/>
                <a:cs typeface="Segoe UI Light" panose="020B0502040204020203" pitchFamily="34" charset="0"/>
              </a:rPr>
              <a:t>Sven Langenfeld</a:t>
            </a:r>
            <a:br>
              <a:rPr lang="en-US" sz="2000" dirty="0">
                <a:latin typeface="Segoe UI Light" panose="020B0502040204020203" pitchFamily="34" charset="0"/>
                <a:cs typeface="Segoe UI Light" panose="020B0502040204020203" pitchFamily="34" charset="0"/>
              </a:rPr>
            </a:br>
            <a:r>
              <a:rPr lang="en-US" sz="2000" dirty="0">
                <a:latin typeface="Segoe UI Light" panose="020B0502040204020203" pitchFamily="34" charset="0"/>
                <a:cs typeface="Segoe UI Light" panose="020B0502040204020203" pitchFamily="34" charset="0"/>
              </a:rPr>
              <a:t>Business Development Manager Windows Server</a:t>
            </a:r>
            <a:br>
              <a:rPr lang="en-US" sz="2000" dirty="0">
                <a:latin typeface="Segoe UI Light" panose="020B0502040204020203" pitchFamily="34" charset="0"/>
                <a:cs typeface="Segoe UI Light" panose="020B0502040204020203" pitchFamily="34" charset="0"/>
              </a:rPr>
            </a:br>
            <a:r>
              <a:rPr lang="en-US" sz="2000" dirty="0">
                <a:latin typeface="Segoe UI Light" panose="020B0502040204020203" pitchFamily="34" charset="0"/>
                <a:cs typeface="Segoe UI Light" panose="020B0502040204020203" pitchFamily="34" charset="0"/>
              </a:rPr>
              <a:t>Microsoft Deutschland GmbH</a:t>
            </a:r>
            <a:br>
              <a:rPr lang="en-US" sz="2000" dirty="0">
                <a:latin typeface="Segoe UI Light" panose="020B0502040204020203" pitchFamily="34" charset="0"/>
                <a:cs typeface="Segoe UI Light" panose="020B0502040204020203" pitchFamily="34" charset="0"/>
              </a:rPr>
            </a:br>
            <a:endParaRPr lang="en-US" sz="2400" dirty="0">
              <a:latin typeface="Segoe UI Light" panose="020B0502040204020203" pitchFamily="34" charset="0"/>
              <a:cs typeface="Segoe UI Light" panose="020B0502040204020203" pitchFamily="34" charset="0"/>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96" y="207015"/>
            <a:ext cx="2239654" cy="823842"/>
          </a:xfrm>
          <a:prstGeom prst="rect">
            <a:avLst/>
          </a:prstGeom>
        </p:spPr>
      </p:pic>
    </p:spTree>
    <p:extLst>
      <p:ext uri="{BB962C8B-B14F-4D97-AF65-F5344CB8AC3E}">
        <p14:creationId xmlns:p14="http://schemas.microsoft.com/office/powerpoint/2010/main" val="69925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6311" y="3818441"/>
            <a:ext cx="2488925" cy="2587614"/>
          </a:xfrm>
          <a:prstGeom prst="rect">
            <a:avLst/>
          </a:prstGeom>
        </p:spPr>
      </p:pic>
      <p:sp>
        <p:nvSpPr>
          <p:cNvPr id="8" name="Textfeld 7"/>
          <p:cNvSpPr txBox="1"/>
          <p:nvPr/>
        </p:nvSpPr>
        <p:spPr>
          <a:xfrm>
            <a:off x="580075" y="434568"/>
            <a:ext cx="3280065" cy="892552"/>
          </a:xfrm>
          <a:prstGeom prst="rect">
            <a:avLst/>
          </a:prstGeom>
          <a:noFill/>
        </p:spPr>
        <p:txBody>
          <a:bodyPr wrap="none" rtlCol="0">
            <a:spAutoFit/>
          </a:bodyPr>
          <a:lstStyle/>
          <a:p>
            <a:pPr lvl="0">
              <a:defRPr/>
            </a:pPr>
            <a:r>
              <a:rPr lang="de-DE" sz="2400" kern="0" dirty="0">
                <a:solidFill>
                  <a:schemeClr val="bg1">
                    <a:lumMod val="50000"/>
                  </a:schemeClr>
                </a:solidFill>
                <a:latin typeface="Segoe UI" panose="020B0502040204020203" pitchFamily="34" charset="0"/>
                <a:cs typeface="Segoe UI" panose="020B0502040204020203" pitchFamily="34" charset="0"/>
              </a:rPr>
              <a:t>Der </a:t>
            </a:r>
            <a:r>
              <a:rPr lang="de-DE" sz="2400" kern="0" dirty="0" err="1">
                <a:solidFill>
                  <a:schemeClr val="bg1">
                    <a:lumMod val="50000"/>
                  </a:schemeClr>
                </a:solidFill>
                <a:latin typeface="Segoe UI" panose="020B0502040204020203" pitchFamily="34" charset="0"/>
                <a:cs typeface="Segoe UI" panose="020B0502040204020203" pitchFamily="34" charset="0"/>
              </a:rPr>
              <a:t>Lizenzkonfigurator</a:t>
            </a:r>
            <a:endParaRPr lang="de-DE" sz="2400" kern="0" dirty="0">
              <a:solidFill>
                <a:schemeClr val="bg1">
                  <a:lumMod val="50000"/>
                </a:schemeClr>
              </a:solidFill>
              <a:latin typeface="Segoe UI" panose="020B0502040204020203" pitchFamily="34" charset="0"/>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2800" b="0" i="0" u="none" strike="noStrike" kern="0" cap="none" spc="0" normalizeH="0" baseline="0" noProof="0" dirty="0">
              <a:ln>
                <a:noFill/>
              </a:ln>
              <a:solidFill>
                <a:schemeClr val="tx1">
                  <a:lumMod val="50000"/>
                  <a:lumOff val="50000"/>
                </a:schemeClr>
              </a:solidFill>
              <a:effectLst/>
              <a:uLnTx/>
              <a:uFillTx/>
              <a:latin typeface="Segoe UI" panose="020B0502040204020203" pitchFamily="34" charset="0"/>
              <a:cs typeface="Segoe UI" panose="020B0502040204020203" pitchFamily="34" charset="0"/>
            </a:endParaRPr>
          </a:p>
        </p:txBody>
      </p:sp>
      <p:pic>
        <p:nvPicPr>
          <p:cNvPr id="2" name="Grafik 1"/>
          <p:cNvPicPr>
            <a:picLocks noChangeAspect="1"/>
          </p:cNvPicPr>
          <p:nvPr/>
        </p:nvPicPr>
        <p:blipFill>
          <a:blip r:embed="rId4"/>
          <a:stretch>
            <a:fillRect/>
          </a:stretch>
        </p:blipFill>
        <p:spPr>
          <a:xfrm>
            <a:off x="674234" y="1087530"/>
            <a:ext cx="8539806" cy="5318525"/>
          </a:xfrm>
          <a:prstGeom prst="rect">
            <a:avLst/>
          </a:prstGeom>
        </p:spPr>
      </p:pic>
      <p:pic>
        <p:nvPicPr>
          <p:cNvPr id="3" name="Grafik 2"/>
          <p:cNvPicPr>
            <a:picLocks noChangeAspect="1"/>
          </p:cNvPicPr>
          <p:nvPr/>
        </p:nvPicPr>
        <p:blipFill rotWithShape="1">
          <a:blip r:embed="rId5"/>
          <a:srcRect t="843"/>
          <a:stretch/>
        </p:blipFill>
        <p:spPr>
          <a:xfrm>
            <a:off x="9776331" y="830318"/>
            <a:ext cx="1950265" cy="2748454"/>
          </a:xfrm>
          <a:prstGeom prst="rect">
            <a:avLst/>
          </a:prstGeom>
        </p:spPr>
      </p:pic>
      <mc:AlternateContent xmlns:mc="http://schemas.openxmlformats.org/markup-compatibility/2006">
        <mc:Choice xmlns:p14="http://schemas.microsoft.com/office/powerpoint/2010/main" Requires="p14">
          <p:contentPart p14:bwMode="auto" r:id="rId6">
            <p14:nvContentPartPr>
              <p14:cNvPr id="7" name="Freihand 6"/>
              <p14:cNvContentPartPr/>
              <p14:nvPr/>
            </p14:nvContentPartPr>
            <p14:xfrm>
              <a:off x="4162090" y="4850481"/>
              <a:ext cx="5497020" cy="1466460"/>
            </p14:xfrm>
          </p:contentPart>
        </mc:Choice>
        <mc:Fallback>
          <p:pic>
            <p:nvPicPr>
              <p:cNvPr id="7" name="Freihand 6"/>
              <p:cNvPicPr/>
              <p:nvPr/>
            </p:nvPicPr>
            <p:blipFill>
              <a:blip r:embed="rId7"/>
              <a:stretch>
                <a:fillRect/>
              </a:stretch>
            </p:blipFill>
            <p:spPr>
              <a:xfrm>
                <a:off x="4145532" y="4817365"/>
                <a:ext cx="5536256" cy="1537371"/>
              </a:xfrm>
              <a:prstGeom prst="rect">
                <a:avLst/>
              </a:prstGeom>
            </p:spPr>
          </p:pic>
        </mc:Fallback>
      </mc:AlternateContent>
    </p:spTree>
    <p:extLst>
      <p:ext uri="{BB962C8B-B14F-4D97-AF65-F5344CB8AC3E}">
        <p14:creationId xmlns:p14="http://schemas.microsoft.com/office/powerpoint/2010/main" val="2545704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b="65795"/>
          <a:stretch/>
        </p:blipFill>
        <p:spPr>
          <a:xfrm>
            <a:off x="0" y="1107502"/>
            <a:ext cx="6346092" cy="3072611"/>
          </a:xfrm>
          <a:prstGeom prst="rect">
            <a:avLst/>
          </a:prstGeom>
        </p:spPr>
      </p:pic>
      <p:sp>
        <p:nvSpPr>
          <p:cNvPr id="8" name="Textfeld 7"/>
          <p:cNvSpPr txBox="1"/>
          <p:nvPr/>
        </p:nvSpPr>
        <p:spPr>
          <a:xfrm>
            <a:off x="580075" y="434568"/>
            <a:ext cx="4232249"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OEM plus Software Assurance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0" cap="none" spc="0" normalizeH="0" baseline="0" noProof="0" dirty="0">
              <a:ln>
                <a:noFill/>
              </a:ln>
              <a:solidFill>
                <a:srgbClr val="505050">
                  <a:lumMod val="50000"/>
                  <a:lumOff val="50000"/>
                </a:srgbClr>
              </a:solidFill>
              <a:effectLst/>
              <a:uLnTx/>
              <a:uFillTx/>
              <a:latin typeface="Segoe UI" panose="020B0502040204020203" pitchFamily="34" charset="0"/>
              <a:ea typeface="+mn-ea"/>
              <a:cs typeface="Segoe UI" panose="020B0502040204020203" pitchFamily="34" charset="0"/>
            </a:endParaRPr>
          </a:p>
        </p:txBody>
      </p:sp>
      <p:pic>
        <p:nvPicPr>
          <p:cNvPr id="2" name="Grafik 1"/>
          <p:cNvPicPr>
            <a:picLocks noChangeAspect="1"/>
          </p:cNvPicPr>
          <p:nvPr/>
        </p:nvPicPr>
        <p:blipFill>
          <a:blip r:embed="rId4"/>
          <a:stretch>
            <a:fillRect/>
          </a:stretch>
        </p:blipFill>
        <p:spPr>
          <a:xfrm>
            <a:off x="5607269" y="4371768"/>
            <a:ext cx="6584731" cy="2486232"/>
          </a:xfrm>
          <a:prstGeom prst="rect">
            <a:avLst/>
          </a:prstGeom>
        </p:spPr>
      </p:pic>
    </p:spTree>
    <p:extLst>
      <p:ext uri="{BB962C8B-B14F-4D97-AF65-F5344CB8AC3E}">
        <p14:creationId xmlns:p14="http://schemas.microsoft.com/office/powerpoint/2010/main" val="21542994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0"/>
            <a:ext cx="12192000" cy="6858000"/>
          </a:xfrm>
          <a:prstGeom prst="rect">
            <a:avLst/>
          </a:prstGeom>
          <a:solidFill>
            <a:srgbClr val="2A5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6" name="Title 5"/>
          <p:cNvSpPr>
            <a:spLocks noGrp="1"/>
          </p:cNvSpPr>
          <p:nvPr>
            <p:ph type="title"/>
          </p:nvPr>
        </p:nvSpPr>
        <p:spPr>
          <a:xfrm>
            <a:off x="287900" y="861872"/>
            <a:ext cx="11653523" cy="3290250"/>
          </a:xfrm>
        </p:spPr>
        <p:txBody>
          <a:bodyPr>
            <a:normAutofit fontScale="90000"/>
          </a:bodyPr>
          <a:lstStyle/>
          <a:p>
            <a:r>
              <a:rPr lang="en-US" sz="2700" dirty="0">
                <a:latin typeface="Segoe UI" panose="020B0502040204020203" pitchFamily="34" charset="0"/>
              </a:rPr>
              <a:t>Windows Server Kompetenz Club</a:t>
            </a:r>
            <a:br>
              <a:rPr lang="en-US" sz="3137" dirty="0">
                <a:latin typeface="Segoe UI" panose="020B0502040204020203" pitchFamily="34" charset="0"/>
                <a:cs typeface="Segoe UI" panose="020B0502040204020203" pitchFamily="34" charset="0"/>
              </a:rPr>
            </a:br>
            <a:br>
              <a:rPr lang="en-US" sz="3137" dirty="0">
                <a:latin typeface="Segoe UI" panose="020B0502040204020203" pitchFamily="34" charset="0"/>
                <a:cs typeface="Segoe UI" panose="020B0502040204020203" pitchFamily="34" charset="0"/>
              </a:rPr>
            </a:br>
            <a:br>
              <a:rPr lang="en-US" sz="3137" dirty="0">
                <a:latin typeface="Segoe UI" panose="020B0502040204020203" pitchFamily="34" charset="0"/>
                <a:cs typeface="Segoe UI" panose="020B0502040204020203" pitchFamily="34" charset="0"/>
              </a:rPr>
            </a:br>
            <a:br>
              <a:rPr lang="en-US" sz="8627" dirty="0">
                <a:latin typeface="Segoe UI" panose="020B0502040204020203" pitchFamily="34" charset="0"/>
                <a:cs typeface="Segoe UI" panose="020B0502040204020203" pitchFamily="34" charset="0"/>
              </a:rPr>
            </a:br>
            <a:r>
              <a:rPr lang="de-DE" sz="3100" dirty="0">
                <a:latin typeface="Segoe UI Light" panose="020B0502040204020203" pitchFamily="34" charset="0"/>
                <a:cs typeface="Segoe UI Light" panose="020B0502040204020203" pitchFamily="34" charset="0"/>
              </a:rPr>
              <a:t>Viel Erfolg</a:t>
            </a:r>
            <a:br>
              <a:rPr lang="de-DE" sz="3100" dirty="0">
                <a:latin typeface="Segoe UI Light" panose="020B0502040204020203" pitchFamily="34" charset="0"/>
                <a:cs typeface="Segoe UI Light" panose="020B0502040204020203" pitchFamily="34" charset="0"/>
              </a:rPr>
            </a:br>
            <a:br>
              <a:rPr lang="en-US" sz="2000" dirty="0">
                <a:latin typeface="Segoe UI Light" panose="020B0502040204020203" pitchFamily="34" charset="0"/>
                <a:cs typeface="Segoe UI Light" panose="020B0502040204020203" pitchFamily="34" charset="0"/>
              </a:rPr>
            </a:br>
            <a:br>
              <a:rPr lang="en-US" sz="2400" dirty="0">
                <a:latin typeface="Segoe UI Light" panose="020B0502040204020203" pitchFamily="34" charset="0"/>
                <a:cs typeface="Segoe UI Light" panose="020B0502040204020203" pitchFamily="34" charset="0"/>
              </a:rPr>
            </a:br>
            <a:endParaRPr lang="en-US" sz="2400" dirty="0">
              <a:latin typeface="Segoe UI Light" panose="020B0502040204020203" pitchFamily="34" charset="0"/>
              <a:cs typeface="Segoe UI Light" panose="020B0502040204020203" pitchFamily="34" charset="0"/>
            </a:endParaRP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996" y="207015"/>
            <a:ext cx="2239654" cy="823842"/>
          </a:xfrm>
          <a:prstGeom prst="rect">
            <a:avLst/>
          </a:prstGeom>
        </p:spPr>
      </p:pic>
    </p:spTree>
    <p:extLst>
      <p:ext uri="{BB962C8B-B14F-4D97-AF65-F5344CB8AC3E}">
        <p14:creationId xmlns:p14="http://schemas.microsoft.com/office/powerpoint/2010/main" val="5563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p:cNvSpPr txBox="1"/>
          <p:nvPr/>
        </p:nvSpPr>
        <p:spPr>
          <a:xfrm>
            <a:off x="580075" y="3075057"/>
            <a:ext cx="729558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0" cap="none" spc="0" normalizeH="0" baseline="0" noProof="0" dirty="0">
                <a:ln>
                  <a:noFill/>
                </a:ln>
                <a:solidFill>
                  <a:srgbClr val="505050">
                    <a:lumMod val="50000"/>
                    <a:lumOff val="50000"/>
                  </a:srgbClr>
                </a:solidFill>
                <a:effectLst/>
                <a:uLnTx/>
                <a:uFillTx/>
                <a:latin typeface="Segoe UI" panose="020B0502040204020203" pitchFamily="34" charset="0"/>
                <a:ea typeface="+mn-ea"/>
                <a:cs typeface="Segoe UI" panose="020B0502040204020203" pitchFamily="34" charset="0"/>
              </a:rPr>
              <a:t>DOEM     -     ROK     -     COEM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0" cap="none" spc="0" normalizeH="0" baseline="0" noProof="0" dirty="0">
              <a:ln>
                <a:noFill/>
              </a:ln>
              <a:solidFill>
                <a:srgbClr val="505050">
                  <a:lumMod val="50000"/>
                  <a:lumOff val="50000"/>
                </a:srgb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505050">
                    <a:lumMod val="50000"/>
                    <a:lumOff val="50000"/>
                  </a:srgbClr>
                </a:solidFill>
                <a:effectLst/>
                <a:uLnTx/>
                <a:uFillTx/>
                <a:latin typeface="Segoe UI" panose="020B0502040204020203" pitchFamily="34" charset="0"/>
                <a:ea typeface="+mn-ea"/>
                <a:cs typeface="Segoe UI" panose="020B0502040204020203" pitchFamily="34" charset="0"/>
              </a:rPr>
              <a:t>100 % </a:t>
            </a:r>
            <a:r>
              <a:rPr kumimoji="0" lang="de-DE" sz="1600" b="0" i="0" u="none" strike="noStrike" kern="0" cap="none" spc="0" normalizeH="0" baseline="0" noProof="0" dirty="0" err="1">
                <a:ln>
                  <a:noFill/>
                </a:ln>
                <a:solidFill>
                  <a:srgbClr val="505050">
                    <a:lumMod val="50000"/>
                    <a:lumOff val="50000"/>
                  </a:srgbClr>
                </a:solidFill>
                <a:effectLst/>
                <a:uLnTx/>
                <a:uFillTx/>
                <a:latin typeface="Segoe UI" panose="020B0502040204020203" pitchFamily="34" charset="0"/>
                <a:ea typeface="+mn-ea"/>
                <a:cs typeface="Segoe UI" panose="020B0502040204020203" pitchFamily="34" charset="0"/>
              </a:rPr>
              <a:t>Downgrade</a:t>
            </a:r>
            <a:r>
              <a:rPr kumimoji="0" lang="de-DE" sz="1600" b="0" i="0" u="none" strike="noStrike" kern="0" cap="none" spc="0" normalizeH="0" baseline="0" noProof="0" dirty="0">
                <a:ln>
                  <a:noFill/>
                </a:ln>
                <a:solidFill>
                  <a:srgbClr val="505050">
                    <a:lumMod val="50000"/>
                    <a:lumOff val="50000"/>
                  </a:srgbClr>
                </a:solidFill>
                <a:effectLst/>
                <a:uLnTx/>
                <a:uFillTx/>
                <a:latin typeface="Segoe UI" panose="020B0502040204020203" pitchFamily="34" charset="0"/>
                <a:ea typeface="+mn-ea"/>
                <a:cs typeface="Segoe UI" panose="020B0502040204020203" pitchFamily="34" charset="0"/>
              </a:rPr>
              <a:t>    #    100 % VM-Portabilität    #    100 % CAL-Kompatibilität</a:t>
            </a:r>
          </a:p>
        </p:txBody>
      </p:sp>
      <p:sp>
        <p:nvSpPr>
          <p:cNvPr id="6" name="Textfeld 5"/>
          <p:cNvSpPr txBox="1"/>
          <p:nvPr/>
        </p:nvSpPr>
        <p:spPr>
          <a:xfrm>
            <a:off x="580075" y="434568"/>
            <a:ext cx="2638864"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Die OEM Lizenzen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0" cap="none" spc="0" normalizeH="0" baseline="0" noProof="0" dirty="0">
              <a:ln>
                <a:noFill/>
              </a:ln>
              <a:solidFill>
                <a:srgbClr val="505050">
                  <a:lumMod val="50000"/>
                  <a:lumOff val="50000"/>
                </a:srgb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602045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0"/>
            <a:ext cx="12192000" cy="6858000"/>
          </a:xfrm>
          <a:prstGeom prst="rect">
            <a:avLst/>
          </a:prstGeom>
          <a:solidFill>
            <a:srgbClr val="2A5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itle 5"/>
          <p:cNvSpPr>
            <a:spLocks noGrp="1"/>
          </p:cNvSpPr>
          <p:nvPr>
            <p:ph type="title"/>
          </p:nvPr>
        </p:nvSpPr>
        <p:spPr>
          <a:xfrm>
            <a:off x="287900" y="861872"/>
            <a:ext cx="11653523" cy="3290250"/>
          </a:xfrm>
        </p:spPr>
        <p:txBody>
          <a:bodyPr>
            <a:normAutofit fontScale="90000"/>
          </a:bodyPr>
          <a:lstStyle/>
          <a:p>
            <a:r>
              <a:rPr lang="en-US" sz="2700" dirty="0">
                <a:latin typeface="Segoe UI" panose="020B0502040204020203" pitchFamily="34" charset="0"/>
              </a:rPr>
              <a:t>Windows Server Kompetenz Club</a:t>
            </a:r>
            <a:br>
              <a:rPr lang="en-US" sz="3137" dirty="0">
                <a:latin typeface="Segoe UI" panose="020B0502040204020203" pitchFamily="34" charset="0"/>
                <a:cs typeface="Segoe UI" panose="020B0502040204020203" pitchFamily="34" charset="0"/>
              </a:rPr>
            </a:br>
            <a:br>
              <a:rPr lang="en-US" sz="3137" dirty="0">
                <a:latin typeface="Segoe UI" panose="020B0502040204020203" pitchFamily="34" charset="0"/>
                <a:cs typeface="Segoe UI" panose="020B0502040204020203" pitchFamily="34" charset="0"/>
              </a:rPr>
            </a:br>
            <a:br>
              <a:rPr lang="en-US" sz="3137" dirty="0">
                <a:latin typeface="Segoe UI" panose="020B0502040204020203" pitchFamily="34" charset="0"/>
                <a:cs typeface="Segoe UI" panose="020B0502040204020203" pitchFamily="34" charset="0"/>
              </a:rPr>
            </a:br>
            <a:br>
              <a:rPr lang="en-US" sz="8627" dirty="0">
                <a:latin typeface="Segoe UI" panose="020B0502040204020203" pitchFamily="34" charset="0"/>
                <a:cs typeface="Segoe UI" panose="020B0502040204020203" pitchFamily="34" charset="0"/>
              </a:rPr>
            </a:br>
            <a:r>
              <a:rPr lang="de-DE" sz="3100" dirty="0">
                <a:latin typeface="Segoe UI Light" panose="020B0502040204020203" pitchFamily="34" charset="0"/>
                <a:cs typeface="Segoe UI Light" panose="020B0502040204020203" pitchFamily="34" charset="0"/>
              </a:rPr>
              <a:t>Windows Server 2016 - Editionen</a:t>
            </a:r>
            <a:br>
              <a:rPr lang="de-DE" sz="3100" dirty="0">
                <a:latin typeface="Segoe UI Light" panose="020B0502040204020203" pitchFamily="34" charset="0"/>
                <a:cs typeface="Segoe UI Light" panose="020B0502040204020203" pitchFamily="34" charset="0"/>
              </a:rPr>
            </a:br>
            <a:br>
              <a:rPr lang="en-US" sz="2000" dirty="0">
                <a:latin typeface="Segoe UI Light" panose="020B0502040204020203" pitchFamily="34" charset="0"/>
                <a:cs typeface="Segoe UI Light" panose="020B0502040204020203" pitchFamily="34" charset="0"/>
              </a:rPr>
            </a:br>
            <a:br>
              <a:rPr lang="en-US" sz="2400" dirty="0">
                <a:latin typeface="Segoe UI Light" panose="020B0502040204020203" pitchFamily="34" charset="0"/>
                <a:cs typeface="Segoe UI Light" panose="020B0502040204020203" pitchFamily="34" charset="0"/>
              </a:rPr>
            </a:br>
            <a:endParaRPr lang="en-US" sz="2400" dirty="0">
              <a:latin typeface="Segoe UI Light" panose="020B0502040204020203" pitchFamily="34" charset="0"/>
              <a:cs typeface="Segoe UI Light" panose="020B0502040204020203" pitchFamily="34" charset="0"/>
            </a:endParaRP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996" y="207015"/>
            <a:ext cx="2239654" cy="823842"/>
          </a:xfrm>
          <a:prstGeom prst="rect">
            <a:avLst/>
          </a:prstGeom>
        </p:spPr>
      </p:pic>
    </p:spTree>
    <p:extLst>
      <p:ext uri="{BB962C8B-B14F-4D97-AF65-F5344CB8AC3E}">
        <p14:creationId xmlns:p14="http://schemas.microsoft.com/office/powerpoint/2010/main" val="337429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088680" y="1289851"/>
            <a:ext cx="2818764" cy="5090896"/>
          </a:xfrm>
          <a:prstGeom prst="rect">
            <a:avLst/>
          </a:prstGeom>
          <a:solidFill>
            <a:srgbClr val="F2F2F2">
              <a:alpha val="36863"/>
            </a:srgbClr>
          </a:solidFill>
          <a:ln w="3175">
            <a:solidFill>
              <a:schemeClr val="tx1">
                <a:lumMod val="40000"/>
                <a:lumOff val="6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de-DE"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5" name="Rectangle 264"/>
          <p:cNvSpPr/>
          <p:nvPr/>
        </p:nvSpPr>
        <p:spPr bwMode="auto">
          <a:xfrm>
            <a:off x="3218963" y="1289850"/>
            <a:ext cx="2818764" cy="5090896"/>
          </a:xfrm>
          <a:prstGeom prst="rect">
            <a:avLst/>
          </a:prstGeom>
          <a:solidFill>
            <a:srgbClr val="F2F2F2">
              <a:alpha val="36863"/>
            </a:srgbClr>
          </a:solidFill>
          <a:ln w="3175">
            <a:solidFill>
              <a:schemeClr val="tx1">
                <a:lumMod val="40000"/>
                <a:lumOff val="6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de-DE"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0" name="Rectangle 259"/>
          <p:cNvSpPr/>
          <p:nvPr/>
        </p:nvSpPr>
        <p:spPr bwMode="auto">
          <a:xfrm>
            <a:off x="3300766" y="4007764"/>
            <a:ext cx="5511334" cy="322713"/>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0" i="0" u="none" strike="noStrike" kern="1200" cap="none" spc="0" normalizeH="0" baseline="0" noProof="0" dirty="0" err="1">
                <a:ln>
                  <a:noFill/>
                </a:ln>
                <a:solidFill>
                  <a:srgbClr val="FFFFFF"/>
                </a:solidFill>
                <a:effectLst/>
                <a:uLnTx/>
                <a:uFillTx/>
                <a:latin typeface="Segoe UI"/>
                <a:ea typeface="+mn-ea"/>
                <a:cs typeface="+mn-cs"/>
              </a:rPr>
              <a:t>Unlimited</a:t>
            </a:r>
            <a:r>
              <a:rPr kumimoji="0" lang="de-DE" sz="1372" b="0" i="0" u="none" strike="noStrike" kern="1200" cap="none" spc="0" normalizeH="0" baseline="0" noProof="0" dirty="0">
                <a:ln>
                  <a:noFill/>
                </a:ln>
                <a:solidFill>
                  <a:srgbClr val="FFFFFF"/>
                </a:solidFill>
                <a:effectLst/>
                <a:uLnTx/>
                <a:uFillTx/>
                <a:latin typeface="Segoe UI"/>
                <a:ea typeface="+mn-ea"/>
                <a:cs typeface="+mn-cs"/>
              </a:rPr>
              <a:t> Windows Server </a:t>
            </a:r>
            <a:r>
              <a:rPr kumimoji="0" lang="de-DE" sz="1372" b="0" i="0" u="none" strike="noStrike" kern="0" cap="none" spc="0" normalizeH="0" baseline="0" noProof="0" dirty="0">
                <a:ln>
                  <a:noFill/>
                </a:ln>
                <a:solidFill>
                  <a:srgbClr val="FFFFFF"/>
                </a:solidFill>
                <a:effectLst/>
                <a:uLnTx/>
                <a:uFillTx/>
                <a:latin typeface="Segoe UI"/>
              </a:rPr>
              <a:t>C</a:t>
            </a:r>
            <a:r>
              <a:rPr kumimoji="0" lang="de-DE" sz="1372" b="0" i="0" u="none" strike="noStrike" kern="1200" cap="none" spc="0" normalizeH="0" baseline="0" noProof="0" dirty="0" err="1">
                <a:ln>
                  <a:noFill/>
                </a:ln>
                <a:solidFill>
                  <a:srgbClr val="FFFFFF"/>
                </a:solidFill>
                <a:effectLst/>
                <a:uLnTx/>
                <a:uFillTx/>
                <a:latin typeface="Segoe UI"/>
                <a:ea typeface="+mn-ea"/>
                <a:cs typeface="+mn-cs"/>
              </a:rPr>
              <a:t>ontainer</a:t>
            </a:r>
            <a:endParaRPr kumimoji="0" lang="de-DE" sz="1372" b="0" i="0" u="none" strike="noStrike" kern="1200" cap="none" spc="0" normalizeH="0" baseline="0" noProof="0" dirty="0">
              <a:ln>
                <a:noFill/>
              </a:ln>
              <a:solidFill>
                <a:srgbClr val="FFFFFF"/>
              </a:solidFill>
              <a:effectLst/>
              <a:uLnTx/>
              <a:uFillTx/>
              <a:latin typeface="Segoe UI"/>
              <a:ea typeface="+mn-ea"/>
              <a:cs typeface="+mn-cs"/>
            </a:endParaRPr>
          </a:p>
        </p:txBody>
      </p:sp>
      <p:sp>
        <p:nvSpPr>
          <p:cNvPr id="261" name="Rectangle 260"/>
          <p:cNvSpPr/>
          <p:nvPr/>
        </p:nvSpPr>
        <p:spPr bwMode="auto">
          <a:xfrm>
            <a:off x="3300766" y="4376250"/>
            <a:ext cx="5511334" cy="322713"/>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0" i="0" u="none" strike="noStrike" kern="1200" cap="none" spc="0" normalizeH="0" baseline="0" noProof="0" dirty="0">
                <a:ln>
                  <a:noFill/>
                </a:ln>
                <a:solidFill>
                  <a:srgbClr val="FFFFFF"/>
                </a:solidFill>
                <a:effectLst/>
                <a:uLnTx/>
                <a:uFillTx/>
                <a:latin typeface="Segoe UI"/>
              </a:rPr>
              <a:t>Nano Server als </a:t>
            </a:r>
            <a:r>
              <a:rPr kumimoji="0" lang="de-DE" sz="1372" b="0" i="0" u="none" strike="noStrike" kern="0" cap="none" spc="0" normalizeH="0" baseline="0" noProof="0" dirty="0">
                <a:ln>
                  <a:noFill/>
                </a:ln>
                <a:solidFill>
                  <a:srgbClr val="FFFFFF"/>
                </a:solidFill>
                <a:effectLst/>
                <a:uLnTx/>
                <a:uFillTx/>
                <a:latin typeface="Segoe UI"/>
              </a:rPr>
              <a:t>D</a:t>
            </a:r>
            <a:r>
              <a:rPr kumimoji="0" lang="de-DE" sz="1372" b="0" i="0" u="none" strike="noStrike" kern="1200" cap="none" spc="0" normalizeH="0" baseline="0" noProof="0" dirty="0" err="1">
                <a:ln>
                  <a:noFill/>
                </a:ln>
                <a:solidFill>
                  <a:srgbClr val="FFFFFF"/>
                </a:solidFill>
                <a:effectLst/>
                <a:uLnTx/>
                <a:uFillTx/>
                <a:latin typeface="Segoe UI"/>
              </a:rPr>
              <a:t>eployment</a:t>
            </a:r>
            <a:r>
              <a:rPr kumimoji="0" lang="de-DE" sz="1372" b="0" i="0" u="none" strike="noStrike" kern="1200" cap="none" spc="0" normalizeH="0" baseline="0" noProof="0" dirty="0">
                <a:ln>
                  <a:noFill/>
                </a:ln>
                <a:solidFill>
                  <a:srgbClr val="FFFFFF"/>
                </a:solidFill>
                <a:effectLst/>
                <a:uLnTx/>
                <a:uFillTx/>
                <a:latin typeface="Segoe UI"/>
              </a:rPr>
              <a:t> </a:t>
            </a:r>
            <a:r>
              <a:rPr kumimoji="0" lang="de-DE" sz="1372" b="0" i="0" u="none" strike="noStrike" kern="0" cap="none" spc="0" normalizeH="0" baseline="0" noProof="0" dirty="0">
                <a:ln>
                  <a:noFill/>
                </a:ln>
                <a:solidFill>
                  <a:srgbClr val="FFFFFF"/>
                </a:solidFill>
                <a:effectLst/>
                <a:uLnTx/>
                <a:uFillTx/>
                <a:latin typeface="Segoe UI"/>
              </a:rPr>
              <a:t>O</a:t>
            </a:r>
            <a:r>
              <a:rPr kumimoji="0" lang="de-DE" sz="1372" b="0" i="0" u="none" strike="noStrike" kern="1200" cap="none" spc="0" normalizeH="0" baseline="0" noProof="0" dirty="0" err="1">
                <a:ln>
                  <a:noFill/>
                </a:ln>
                <a:solidFill>
                  <a:srgbClr val="FFFFFF"/>
                </a:solidFill>
                <a:effectLst/>
                <a:uLnTx/>
                <a:uFillTx/>
                <a:latin typeface="Segoe UI"/>
              </a:rPr>
              <a:t>ption</a:t>
            </a:r>
            <a:endParaRPr kumimoji="0" lang="de-DE" sz="1372" b="0" i="0" u="none" strike="noStrike" kern="1200" cap="none" spc="0" normalizeH="0" baseline="0" noProof="0" dirty="0">
              <a:ln>
                <a:noFill/>
              </a:ln>
              <a:solidFill>
                <a:srgbClr val="FFFFFF"/>
              </a:solidFill>
              <a:effectLst/>
              <a:uLnTx/>
              <a:uFillTx/>
              <a:latin typeface="Segoe UI"/>
            </a:endParaRPr>
          </a:p>
        </p:txBody>
      </p:sp>
      <p:sp>
        <p:nvSpPr>
          <p:cNvPr id="238" name="Rectangle 237"/>
          <p:cNvSpPr/>
          <p:nvPr>
            <p:custDataLst>
              <p:tags r:id="rId1"/>
            </p:custDataLst>
          </p:nvPr>
        </p:nvSpPr>
        <p:spPr bwMode="auto">
          <a:xfrm>
            <a:off x="6169357" y="1374574"/>
            <a:ext cx="2642743" cy="575125"/>
          </a:xfrm>
          <a:prstGeom prst="rect">
            <a:avLst/>
          </a:prstGeom>
          <a:solidFill>
            <a:srgbClr val="002050"/>
          </a:solidFill>
          <a:ln w="12700">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45713" tIns="91427" rIns="45713" bIns="91427" numCol="1" rtlCol="0" anchor="t" anchorCtr="0" compatLnSpc="1">
            <a:prstTxWarp prst="textNoShape">
              <a:avLst/>
            </a:prstTxWarp>
            <a:noAutofit/>
          </a:bodyPr>
          <a:lstStyle/>
          <a:p>
            <a:pPr marL="0" marR="0" lvl="0" indent="0" algn="ctr" defTabSz="914225" rtl="0" eaLnBrk="1" fontAlgn="auto" latinLnBrk="0" hangingPunct="1">
              <a:lnSpc>
                <a:spcPct val="100000"/>
              </a:lnSpc>
              <a:spcBef>
                <a:spcPts val="600"/>
              </a:spcBef>
              <a:spcAft>
                <a:spcPts val="0"/>
              </a:spcAft>
              <a:buClr>
                <a:srgbClr val="FFFFFF"/>
              </a:buClr>
              <a:buSzPct val="90000"/>
              <a:buFontTx/>
              <a:buNone/>
              <a:tabLst/>
              <a:defRPr/>
            </a:pPr>
            <a:r>
              <a:rPr kumimoji="0" lang="de-DE" sz="1800" b="1" i="0" u="none" strike="noStrike" kern="1200" cap="none" spc="0" normalizeH="0" baseline="0" noProof="0" dirty="0">
                <a:ln>
                  <a:noFill/>
                </a:ln>
                <a:gradFill>
                  <a:gsLst>
                    <a:gs pos="0">
                      <a:srgbClr val="FFFFFF"/>
                    </a:gs>
                    <a:gs pos="86000">
                      <a:srgbClr val="FFFFFF"/>
                    </a:gs>
                  </a:gsLst>
                  <a:lin ang="5400000" scaled="0"/>
                </a:gradFill>
                <a:effectLst/>
                <a:uLnTx/>
                <a:uFillTx/>
                <a:latin typeface="Segoe UI"/>
                <a:ea typeface="+mn-ea"/>
                <a:cs typeface="+mn-cs"/>
              </a:rPr>
              <a:t>Datacenter Edition</a:t>
            </a:r>
          </a:p>
        </p:txBody>
      </p:sp>
      <p:sp>
        <p:nvSpPr>
          <p:cNvPr id="249" name="Rectangle 248"/>
          <p:cNvSpPr/>
          <p:nvPr/>
        </p:nvSpPr>
        <p:spPr bwMode="auto">
          <a:xfrm>
            <a:off x="6160293" y="3263055"/>
            <a:ext cx="2672906" cy="32271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1" i="0" u="none" strike="noStrike" kern="1200" cap="none" spc="0" normalizeH="0" baseline="0" noProof="0" dirty="0">
                <a:ln>
                  <a:noFill/>
                </a:ln>
                <a:solidFill>
                  <a:srgbClr val="FFFFFF"/>
                </a:solidFill>
                <a:effectLst/>
                <a:uLnTx/>
                <a:uFillTx/>
                <a:latin typeface="Segoe UI"/>
              </a:rPr>
              <a:t>Unlimitierte Anzahl</a:t>
            </a:r>
            <a:r>
              <a:rPr kumimoji="0" lang="de-DE" sz="1372" b="0" i="0" u="none" strike="noStrike" kern="0" cap="none" spc="0" normalizeH="0" baseline="0" noProof="0" dirty="0">
                <a:ln>
                  <a:noFill/>
                </a:ln>
                <a:solidFill>
                  <a:srgbClr val="FFFFFF"/>
                </a:solidFill>
                <a:effectLst/>
                <a:uLnTx/>
                <a:uFillTx/>
                <a:latin typeface="Segoe UI"/>
              </a:rPr>
              <a:t> </a:t>
            </a:r>
            <a:r>
              <a:rPr kumimoji="0" lang="de-DE" sz="1372" b="0" i="0" u="none" strike="noStrike" kern="1200" cap="none" spc="0" normalizeH="0" baseline="0" noProof="0" dirty="0">
                <a:ln>
                  <a:noFill/>
                </a:ln>
                <a:solidFill>
                  <a:srgbClr val="FFFFFF"/>
                </a:solidFill>
                <a:effectLst/>
                <a:uLnTx/>
                <a:uFillTx/>
                <a:latin typeface="Segoe UI"/>
              </a:rPr>
              <a:t>VMs</a:t>
            </a:r>
          </a:p>
        </p:txBody>
      </p:sp>
      <p:sp>
        <p:nvSpPr>
          <p:cNvPr id="254" name="Rectangle 253"/>
          <p:cNvSpPr/>
          <p:nvPr>
            <p:custDataLst>
              <p:tags r:id="rId2"/>
            </p:custDataLst>
          </p:nvPr>
        </p:nvSpPr>
        <p:spPr bwMode="auto">
          <a:xfrm>
            <a:off x="6173057" y="2068929"/>
            <a:ext cx="2642743" cy="648219"/>
          </a:xfrm>
          <a:prstGeom prst="rect">
            <a:avLst/>
          </a:prstGeom>
          <a:noFill/>
          <a:ln w="12700">
            <a:solidFill>
              <a:schemeClr val="accent1"/>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45713" tIns="91427" rIns="45713" bIns="91427" numCol="1" rtlCol="0" anchor="t" anchorCtr="0" compatLnSpc="1">
            <a:prstTxWarp prst="textNoShape">
              <a:avLst/>
            </a:prstTxWarp>
            <a:noAutofit/>
          </a:bodyPr>
          <a:lstStyle/>
          <a:p>
            <a:pPr marL="0" marR="0" lvl="0" indent="0" algn="ctr" defTabSz="896350" eaLnBrk="1" fontAlgn="auto" latinLnBrk="0" hangingPunct="1">
              <a:lnSpc>
                <a:spcPct val="90000"/>
              </a:lnSpc>
              <a:spcBef>
                <a:spcPct val="0"/>
              </a:spcBef>
              <a:spcAft>
                <a:spcPts val="0"/>
              </a:spcAft>
              <a:buClrTx/>
              <a:buSzTx/>
              <a:buFontTx/>
              <a:buNone/>
              <a:tabLst/>
              <a:defRPr/>
            </a:pPr>
            <a:r>
              <a:rPr kumimoji="0" lang="de-DE" sz="1100" b="0" i="0" u="none" strike="noStrike" kern="0" cap="none" spc="0" normalizeH="0" baseline="0" noProof="0" dirty="0">
                <a:ln w="3175">
                  <a:solidFill>
                    <a:srgbClr val="000000">
                      <a:alpha val="0"/>
                    </a:srgbClr>
                  </a:solidFill>
                </a:ln>
                <a:solidFill>
                  <a:srgbClr val="00188F">
                    <a:lumMod val="50000"/>
                    <a:alpha val="99000"/>
                  </a:srgbClr>
                </a:solidFill>
                <a:effectLst/>
                <a:uLnTx/>
                <a:uFillTx/>
                <a:cs typeface="Arial" charset="0"/>
              </a:rPr>
              <a:t>Für alle Unternehmen mit hohen Anforderungen an die IT Workloads mit großer Anzahl von virtuellen Systemen</a:t>
            </a:r>
          </a:p>
        </p:txBody>
      </p:sp>
      <p:sp>
        <p:nvSpPr>
          <p:cNvPr id="259" name="Rectangle 258"/>
          <p:cNvSpPr/>
          <p:nvPr/>
        </p:nvSpPr>
        <p:spPr bwMode="auto">
          <a:xfrm>
            <a:off x="6151775" y="3635997"/>
            <a:ext cx="2672906" cy="321538"/>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89642"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1" i="0" u="none" strike="noStrike" kern="1200" cap="none" spc="0" normalizeH="0" baseline="0" noProof="0" dirty="0" err="1">
                <a:ln>
                  <a:noFill/>
                </a:ln>
                <a:solidFill>
                  <a:srgbClr val="FFFFFF"/>
                </a:solidFill>
                <a:effectLst/>
                <a:uLnTx/>
                <a:uFillTx/>
                <a:latin typeface="Segoe UI"/>
                <a:ea typeface="+mn-ea"/>
                <a:cs typeface="+mn-cs"/>
              </a:rPr>
              <a:t>Unlimited</a:t>
            </a:r>
            <a:r>
              <a:rPr kumimoji="0" lang="de-DE" sz="1372" b="0" i="0" u="none" strike="noStrike" kern="1200" cap="none" spc="0" normalizeH="0" baseline="0" noProof="0" dirty="0">
                <a:ln>
                  <a:noFill/>
                </a:ln>
                <a:solidFill>
                  <a:srgbClr val="FFFFFF"/>
                </a:solidFill>
                <a:effectLst/>
                <a:uLnTx/>
                <a:uFillTx/>
                <a:latin typeface="Segoe UI"/>
                <a:ea typeface="+mn-ea"/>
                <a:cs typeface="+mn-cs"/>
              </a:rPr>
              <a:t> Hyper-V </a:t>
            </a:r>
            <a:r>
              <a:rPr kumimoji="0" lang="de-DE" sz="1372" b="0" i="0" u="none" strike="noStrike" kern="0" cap="none" spc="0" normalizeH="0" baseline="0" noProof="0" dirty="0">
                <a:ln>
                  <a:noFill/>
                </a:ln>
                <a:solidFill>
                  <a:srgbClr val="FFFFFF"/>
                </a:solidFill>
                <a:effectLst/>
                <a:uLnTx/>
                <a:uFillTx/>
                <a:latin typeface="Segoe UI"/>
              </a:rPr>
              <a:t>C</a:t>
            </a:r>
            <a:r>
              <a:rPr kumimoji="0" lang="de-DE" sz="1372" b="0" i="0" u="none" strike="noStrike" kern="1200" cap="none" spc="0" normalizeH="0" baseline="0" noProof="0" dirty="0" err="1">
                <a:ln>
                  <a:noFill/>
                </a:ln>
                <a:solidFill>
                  <a:srgbClr val="FFFFFF"/>
                </a:solidFill>
                <a:effectLst/>
                <a:uLnTx/>
                <a:uFillTx/>
                <a:latin typeface="Segoe UI"/>
                <a:ea typeface="+mn-ea"/>
                <a:cs typeface="+mn-cs"/>
              </a:rPr>
              <a:t>ontainer</a:t>
            </a:r>
            <a:endParaRPr kumimoji="0" lang="de-DE" sz="1372" b="0" i="0" u="none" strike="noStrike" kern="1200" cap="none" spc="0" normalizeH="0" baseline="0" noProof="0" dirty="0">
              <a:ln>
                <a:noFill/>
              </a:ln>
              <a:solidFill>
                <a:srgbClr val="FFFFFF"/>
              </a:solidFill>
              <a:effectLst/>
              <a:uLnTx/>
              <a:uFillTx/>
              <a:latin typeface="Segoe UI"/>
              <a:ea typeface="+mn-ea"/>
              <a:cs typeface="+mn-cs"/>
            </a:endParaRPr>
          </a:p>
        </p:txBody>
      </p:sp>
      <p:sp>
        <p:nvSpPr>
          <p:cNvPr id="262" name="Rectangle 261"/>
          <p:cNvSpPr/>
          <p:nvPr/>
        </p:nvSpPr>
        <p:spPr bwMode="auto">
          <a:xfrm>
            <a:off x="6131963" y="5138500"/>
            <a:ext cx="2672906" cy="336789"/>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tab pos="342834" algn="l"/>
              </a:tabLst>
              <a:defRPr/>
            </a:pPr>
            <a:r>
              <a:rPr kumimoji="0" lang="de-DE" sz="1050" b="1" i="0" u="none" strike="noStrike" kern="1200" cap="none" spc="0" normalizeH="0" baseline="0" noProof="0" dirty="0">
                <a:ln>
                  <a:noFill/>
                </a:ln>
                <a:solidFill>
                  <a:srgbClr val="FFFFFF"/>
                </a:solidFill>
                <a:effectLst/>
                <a:uLnTx/>
                <a:uFillTx/>
                <a:latin typeface="Segoe UI"/>
                <a:ea typeface="+mn-ea"/>
                <a:cs typeface="+mn-cs"/>
              </a:rPr>
              <a:t> Storage</a:t>
            </a:r>
            <a:r>
              <a:rPr kumimoji="0" lang="de-DE" sz="1050" b="0" i="0" u="none" strike="noStrike" kern="1200" cap="none" spc="0" normalizeH="0" baseline="0" noProof="0" dirty="0">
                <a:ln>
                  <a:noFill/>
                </a:ln>
                <a:solidFill>
                  <a:srgbClr val="FFFFFF"/>
                </a:solidFill>
                <a:effectLst/>
                <a:uLnTx/>
                <a:uFillTx/>
                <a:latin typeface="Segoe UI"/>
                <a:ea typeface="+mn-ea"/>
                <a:cs typeface="+mn-cs"/>
              </a:rPr>
              <a:t> Features inkl.: Storage Replica &amp; Storage Spaces Direct</a:t>
            </a:r>
          </a:p>
        </p:txBody>
      </p:sp>
      <p:sp>
        <p:nvSpPr>
          <p:cNvPr id="263" name="Rectangle 262"/>
          <p:cNvSpPr/>
          <p:nvPr/>
        </p:nvSpPr>
        <p:spPr bwMode="auto">
          <a:xfrm>
            <a:off x="6131963" y="5531111"/>
            <a:ext cx="2672906" cy="32271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52912" marR="0" lvl="0" indent="0" algn="l" defTabSz="914367" rtl="0" eaLnBrk="1" fontAlgn="auto" latinLnBrk="0" hangingPunct="1">
              <a:lnSpc>
                <a:spcPct val="100000"/>
              </a:lnSpc>
              <a:spcBef>
                <a:spcPts val="0"/>
              </a:spcBef>
              <a:spcAft>
                <a:spcPts val="0"/>
              </a:spcAft>
              <a:buClrTx/>
              <a:buSzTx/>
              <a:buFontTx/>
              <a:buNone/>
              <a:tabLst>
                <a:tab pos="52912" algn="l"/>
              </a:tabLst>
              <a:defRPr/>
            </a:pPr>
            <a:r>
              <a:rPr kumimoji="0" lang="de-DE" sz="1050" b="1" i="0" u="none" strike="noStrike" kern="1200" cap="none" spc="0" normalizeH="0" baseline="0" noProof="0" dirty="0">
                <a:ln>
                  <a:noFill/>
                </a:ln>
                <a:solidFill>
                  <a:srgbClr val="FFFFFF"/>
                </a:solidFill>
                <a:effectLst/>
                <a:uLnTx/>
                <a:uFillTx/>
                <a:latin typeface="Segoe UI"/>
                <a:ea typeface="+mn-ea"/>
                <a:cs typeface="+mn-cs"/>
              </a:rPr>
              <a:t> New Networking Stack</a:t>
            </a:r>
          </a:p>
        </p:txBody>
      </p:sp>
      <p:sp>
        <p:nvSpPr>
          <p:cNvPr id="264" name="Rectangle 263"/>
          <p:cNvSpPr/>
          <p:nvPr/>
        </p:nvSpPr>
        <p:spPr bwMode="auto">
          <a:xfrm>
            <a:off x="6131963" y="5880293"/>
            <a:ext cx="2672906" cy="53284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52912" marR="0" lvl="0" indent="0" algn="l" defTabSz="914367" rtl="0" eaLnBrk="1" fontAlgn="auto" latinLnBrk="0" hangingPunct="1">
              <a:lnSpc>
                <a:spcPct val="100000"/>
              </a:lnSpc>
              <a:spcBef>
                <a:spcPts val="0"/>
              </a:spcBef>
              <a:spcAft>
                <a:spcPts val="0"/>
              </a:spcAft>
              <a:buClrTx/>
              <a:buSzTx/>
              <a:buFontTx/>
              <a:buNone/>
              <a:tabLst>
                <a:tab pos="52912" algn="l"/>
              </a:tabLst>
              <a:defRPr/>
            </a:pPr>
            <a:r>
              <a:rPr kumimoji="0" lang="de-DE" sz="1050" b="1" i="0" u="none" strike="noStrike" kern="1200" cap="none" spc="0" normalizeH="0" baseline="0" noProof="0" dirty="0">
                <a:ln>
                  <a:noFill/>
                </a:ln>
                <a:solidFill>
                  <a:srgbClr val="FFFFFF"/>
                </a:solidFill>
                <a:effectLst/>
                <a:uLnTx/>
                <a:uFillTx/>
                <a:latin typeface="Segoe UI"/>
              </a:rPr>
              <a:t>Shielded VMs </a:t>
            </a:r>
            <a:r>
              <a:rPr kumimoji="0" lang="de-DE" sz="1050" b="1" i="0" u="none" strike="noStrike" kern="0" cap="none" spc="0" normalizeH="0" baseline="0" noProof="0" dirty="0">
                <a:ln>
                  <a:noFill/>
                </a:ln>
                <a:solidFill>
                  <a:srgbClr val="FFFFFF"/>
                </a:solidFill>
                <a:effectLst/>
                <a:uLnTx/>
                <a:uFillTx/>
                <a:latin typeface="Segoe UI"/>
              </a:rPr>
              <a:t>und</a:t>
            </a:r>
            <a:r>
              <a:rPr kumimoji="0" lang="de-DE" sz="1050" b="1" i="0" u="none" strike="noStrike" kern="1200" cap="none" spc="0" normalizeH="0" baseline="0" noProof="0" dirty="0">
                <a:ln>
                  <a:noFill/>
                </a:ln>
                <a:solidFill>
                  <a:srgbClr val="FFFFFF"/>
                </a:solidFill>
                <a:effectLst/>
                <a:uLnTx/>
                <a:uFillTx/>
                <a:latin typeface="Segoe UI"/>
              </a:rPr>
              <a:t> Host Guardian Service</a:t>
            </a:r>
          </a:p>
        </p:txBody>
      </p:sp>
      <p:sp>
        <p:nvSpPr>
          <p:cNvPr id="235" name="Rectangle 234"/>
          <p:cNvSpPr/>
          <p:nvPr>
            <p:custDataLst>
              <p:tags r:id="rId3"/>
            </p:custDataLst>
          </p:nvPr>
        </p:nvSpPr>
        <p:spPr bwMode="auto">
          <a:xfrm>
            <a:off x="3342645" y="1368479"/>
            <a:ext cx="2642743" cy="581219"/>
          </a:xfrm>
          <a:prstGeom prst="rect">
            <a:avLst/>
          </a:prstGeom>
          <a:solidFill>
            <a:schemeClr val="tx1">
              <a:lumMod val="50000"/>
            </a:schemeClr>
          </a:solidFill>
          <a:ln w="12700">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45713" tIns="91427" rIns="45713" bIns="91427" numCol="1" rtlCol="0" anchor="t" anchorCtr="0" compatLnSpc="1">
            <a:prstTxWarp prst="textNoShape">
              <a:avLst/>
            </a:prstTxWarp>
            <a:noAutofit/>
          </a:bodyPr>
          <a:lstStyle/>
          <a:p>
            <a:pPr marL="0" marR="0" lvl="0" indent="0" algn="ctr" defTabSz="914225" rtl="0" eaLnBrk="1" fontAlgn="auto" latinLnBrk="0" hangingPunct="1">
              <a:lnSpc>
                <a:spcPct val="100000"/>
              </a:lnSpc>
              <a:spcBef>
                <a:spcPts val="600"/>
              </a:spcBef>
              <a:spcAft>
                <a:spcPts val="0"/>
              </a:spcAft>
              <a:buClr>
                <a:srgbClr val="FFFFFF"/>
              </a:buClr>
              <a:buSzPct val="90000"/>
              <a:buFontTx/>
              <a:buNone/>
              <a:tabLst/>
              <a:defRPr/>
            </a:pPr>
            <a:r>
              <a:rPr kumimoji="0" lang="de-DE" sz="1800" b="1" i="0" u="none" strike="noStrike" kern="1200" cap="none" spc="0" normalizeH="0" baseline="0" noProof="0" dirty="0">
                <a:ln>
                  <a:noFill/>
                </a:ln>
                <a:gradFill>
                  <a:gsLst>
                    <a:gs pos="0">
                      <a:srgbClr val="FFFFFF"/>
                    </a:gs>
                    <a:gs pos="86000">
                      <a:srgbClr val="FFFFFF"/>
                    </a:gs>
                  </a:gsLst>
                  <a:lin ang="5400000" scaled="0"/>
                </a:gradFill>
                <a:effectLst/>
                <a:uLnTx/>
                <a:uFillTx/>
                <a:latin typeface="Segoe UI"/>
                <a:ea typeface="+mn-ea"/>
                <a:cs typeface="+mn-cs"/>
              </a:rPr>
              <a:t>Standard Edition</a:t>
            </a:r>
          </a:p>
        </p:txBody>
      </p:sp>
      <p:sp>
        <p:nvSpPr>
          <p:cNvPr id="248" name="Rectangle 247"/>
          <p:cNvSpPr/>
          <p:nvPr/>
        </p:nvSpPr>
        <p:spPr bwMode="auto">
          <a:xfrm>
            <a:off x="3312632" y="3263055"/>
            <a:ext cx="2671346" cy="322713"/>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1" i="0" u="none" strike="noStrike" kern="1200" cap="none" spc="0" normalizeH="0" baseline="0" noProof="0" dirty="0">
                <a:ln>
                  <a:noFill/>
                </a:ln>
                <a:solidFill>
                  <a:srgbClr val="FFFFFF"/>
                </a:solidFill>
                <a:effectLst/>
                <a:uLnTx/>
                <a:uFillTx/>
                <a:latin typeface="Segoe UI"/>
                <a:ea typeface="+mn-ea"/>
                <a:cs typeface="+mn-cs"/>
              </a:rPr>
              <a:t>2</a:t>
            </a:r>
            <a:r>
              <a:rPr kumimoji="0" lang="de-DE" sz="1372" b="0" i="0" u="none" strike="noStrike" kern="1200" cap="none" spc="0" normalizeH="0" baseline="0" noProof="0" dirty="0">
                <a:ln>
                  <a:noFill/>
                </a:ln>
                <a:solidFill>
                  <a:srgbClr val="FFFFFF"/>
                </a:solidFill>
                <a:effectLst/>
                <a:uLnTx/>
                <a:uFillTx/>
                <a:latin typeface="Segoe UI"/>
                <a:ea typeface="+mn-ea"/>
                <a:cs typeface="+mn-cs"/>
              </a:rPr>
              <a:t> VMs</a:t>
            </a:r>
          </a:p>
        </p:txBody>
      </p:sp>
      <p:sp>
        <p:nvSpPr>
          <p:cNvPr id="253" name="Rectangle 252"/>
          <p:cNvSpPr/>
          <p:nvPr>
            <p:custDataLst>
              <p:tags r:id="rId4"/>
            </p:custDataLst>
          </p:nvPr>
        </p:nvSpPr>
        <p:spPr bwMode="auto">
          <a:xfrm>
            <a:off x="3342645" y="2080957"/>
            <a:ext cx="2642743" cy="648219"/>
          </a:xfrm>
          <a:prstGeom prst="rect">
            <a:avLst/>
          </a:prstGeom>
          <a:noFill/>
          <a:ln w="12700">
            <a:solidFill>
              <a:schemeClr val="accent1"/>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45713" tIns="91427" rIns="45713" bIns="91427" numCol="1" rtlCol="0" anchor="t" anchorCtr="0" compatLnSpc="1">
            <a:prstTxWarp prst="textNoShape">
              <a:avLst/>
            </a:prstTxWarp>
            <a:noAutofit/>
          </a:bodyPr>
          <a:lstStyle/>
          <a:p>
            <a:pPr marL="0" marR="0" lvl="0" indent="0" algn="ctr" defTabSz="896350" eaLnBrk="1" fontAlgn="auto" latinLnBrk="0" hangingPunct="1">
              <a:lnSpc>
                <a:spcPct val="90000"/>
              </a:lnSpc>
              <a:spcBef>
                <a:spcPct val="0"/>
              </a:spcBef>
              <a:spcAft>
                <a:spcPts val="0"/>
              </a:spcAft>
              <a:buClrTx/>
              <a:buSzTx/>
              <a:buFontTx/>
              <a:buNone/>
              <a:tabLst/>
              <a:defRPr/>
            </a:pPr>
            <a:r>
              <a:rPr kumimoji="0" lang="de-DE" sz="1100" b="0" i="0" u="none" strike="noStrike" kern="0" cap="none" spc="0" normalizeH="0" baseline="0" noProof="0" dirty="0">
                <a:ln w="3175">
                  <a:solidFill>
                    <a:srgbClr val="000000">
                      <a:alpha val="0"/>
                    </a:srgbClr>
                  </a:solidFill>
                </a:ln>
                <a:solidFill>
                  <a:srgbClr val="00188F">
                    <a:lumMod val="50000"/>
                    <a:alpha val="99000"/>
                  </a:srgbClr>
                </a:solidFill>
                <a:effectLst/>
                <a:uLnTx/>
                <a:uFillTx/>
                <a:cs typeface="Arial" charset="0"/>
              </a:rPr>
              <a:t>Für alle Unternehmen die erweiterte Features benötigen und im geringeren Umfang virtualisieren</a:t>
            </a:r>
          </a:p>
          <a:p>
            <a:pPr marL="0" marR="0" lvl="0" indent="0" algn="ctr" defTabSz="896350" eaLnBrk="1" fontAlgn="auto" latinLnBrk="0" hangingPunct="1">
              <a:lnSpc>
                <a:spcPct val="90000"/>
              </a:lnSpc>
              <a:spcBef>
                <a:spcPct val="0"/>
              </a:spcBef>
              <a:spcAft>
                <a:spcPts val="0"/>
              </a:spcAft>
              <a:buClrTx/>
              <a:buSzTx/>
              <a:buFontTx/>
              <a:buNone/>
              <a:tabLst/>
              <a:defRPr/>
            </a:pPr>
            <a:endParaRPr kumimoji="0" lang="de-DE" sz="1100" b="0" i="0" u="none" strike="noStrike" kern="0" cap="none" spc="0" normalizeH="0" baseline="0" noProof="0" dirty="0">
              <a:ln w="3175">
                <a:solidFill>
                  <a:srgbClr val="000000">
                    <a:alpha val="0"/>
                  </a:srgbClr>
                </a:solidFill>
              </a:ln>
              <a:solidFill>
                <a:srgbClr val="00188F">
                  <a:lumMod val="50000"/>
                  <a:alpha val="99000"/>
                </a:srgbClr>
              </a:solidFill>
              <a:effectLst/>
              <a:uLnTx/>
              <a:uFillTx/>
              <a:cs typeface="Arial" charset="0"/>
            </a:endParaRPr>
          </a:p>
        </p:txBody>
      </p:sp>
      <p:sp>
        <p:nvSpPr>
          <p:cNvPr id="257" name="Rectangle 256"/>
          <p:cNvSpPr/>
          <p:nvPr/>
        </p:nvSpPr>
        <p:spPr bwMode="auto">
          <a:xfrm>
            <a:off x="3301726" y="3635997"/>
            <a:ext cx="2672906" cy="321538"/>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1" i="0" u="none" strike="noStrike" kern="1200" cap="none" spc="0" normalizeH="0" baseline="0" noProof="0" dirty="0">
                <a:ln>
                  <a:noFill/>
                </a:ln>
                <a:solidFill>
                  <a:srgbClr val="FFFFFF"/>
                </a:solidFill>
                <a:effectLst/>
                <a:uLnTx/>
                <a:uFillTx/>
                <a:latin typeface="Segoe UI"/>
                <a:ea typeface="+mn-ea"/>
                <a:cs typeface="+mn-cs"/>
              </a:rPr>
              <a:t>2</a:t>
            </a:r>
            <a:r>
              <a:rPr kumimoji="0" lang="de-DE" sz="1372" b="0" i="0" u="none" strike="noStrike" kern="1200" cap="none" spc="0" normalizeH="0" baseline="0" noProof="0" dirty="0">
                <a:ln>
                  <a:noFill/>
                </a:ln>
                <a:solidFill>
                  <a:srgbClr val="FFFFFF"/>
                </a:solidFill>
                <a:effectLst/>
                <a:uLnTx/>
                <a:uFillTx/>
                <a:latin typeface="Segoe UI"/>
                <a:ea typeface="+mn-ea"/>
                <a:cs typeface="+mn-cs"/>
              </a:rPr>
              <a:t>  Hyper-V Container**</a:t>
            </a:r>
          </a:p>
        </p:txBody>
      </p:sp>
      <p:sp>
        <p:nvSpPr>
          <p:cNvPr id="7" name="TextBox 6"/>
          <p:cNvSpPr txBox="1"/>
          <p:nvPr/>
        </p:nvSpPr>
        <p:spPr>
          <a:xfrm>
            <a:off x="3239954" y="6394173"/>
            <a:ext cx="5483667" cy="425400"/>
          </a:xfrm>
          <a:prstGeom prst="rect">
            <a:avLst/>
          </a:prstGeom>
          <a:noFill/>
          <a:ln>
            <a:noFill/>
          </a:ln>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de-DE" sz="98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**Windows Server 2016 Standard Edition ermöglicht bis zu 2 VMs </a:t>
            </a:r>
            <a:r>
              <a:rPr kumimoji="0" lang="de-DE" sz="980" b="1"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oder</a:t>
            </a:r>
            <a:r>
              <a:rPr kumimoji="0" lang="de-DE" sz="98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2 Hyper-V </a:t>
            </a:r>
            <a:r>
              <a:rPr kumimoji="0" lang="de-DE" sz="980"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rPr>
              <a:t>C</a:t>
            </a:r>
            <a:r>
              <a:rPr kumimoji="0" lang="de-DE" sz="980" b="0" i="0" u="none" strike="noStrike" kern="1200" cap="none" spc="0" normalizeH="0" baseline="0" noProof="0" dirty="0" err="1">
                <a:ln>
                  <a:noFill/>
                </a:ln>
                <a:gradFill>
                  <a:gsLst>
                    <a:gs pos="2917">
                      <a:srgbClr val="505050"/>
                    </a:gs>
                    <a:gs pos="30000">
                      <a:srgbClr val="505050"/>
                    </a:gs>
                  </a:gsLst>
                  <a:lin ang="5400000" scaled="0"/>
                </a:gradFill>
                <a:effectLst/>
                <a:uLnTx/>
                <a:uFillTx/>
                <a:latin typeface="Segoe UI"/>
                <a:ea typeface="+mn-ea"/>
                <a:cs typeface="+mn-cs"/>
              </a:rPr>
              <a:t>ontainer</a:t>
            </a:r>
            <a:endParaRPr kumimoji="0" lang="de-DE" sz="98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p:txBody>
      </p:sp>
      <p:sp>
        <p:nvSpPr>
          <p:cNvPr id="61" name="Rectangle 60"/>
          <p:cNvSpPr/>
          <p:nvPr/>
        </p:nvSpPr>
        <p:spPr bwMode="auto">
          <a:xfrm>
            <a:off x="319831" y="1289850"/>
            <a:ext cx="2818764" cy="5090896"/>
          </a:xfrm>
          <a:prstGeom prst="rect">
            <a:avLst/>
          </a:prstGeom>
          <a:solidFill>
            <a:srgbClr val="F2F2F2">
              <a:alpha val="36863"/>
            </a:srgbClr>
          </a:solidFill>
          <a:ln w="3175">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de-DE"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3" name="Rectangle 62"/>
          <p:cNvSpPr/>
          <p:nvPr>
            <p:custDataLst>
              <p:tags r:id="rId5"/>
            </p:custDataLst>
          </p:nvPr>
        </p:nvSpPr>
        <p:spPr bwMode="auto">
          <a:xfrm>
            <a:off x="402781" y="2065432"/>
            <a:ext cx="2642743" cy="648219"/>
          </a:xfrm>
          <a:prstGeom prst="rect">
            <a:avLst/>
          </a:prstGeom>
          <a:noFill/>
          <a:ln w="12700">
            <a:solidFill>
              <a:schemeClr val="accent1"/>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45713" tIns="91427" rIns="45713" bIns="91427" numCol="1" rtlCol="0" anchor="t" anchorCtr="0" compatLnSpc="1">
            <a:prstTxWarp prst="textNoShape">
              <a:avLst/>
            </a:prstTxWarp>
            <a:noAutofit/>
          </a:bodyPr>
          <a:lstStyle/>
          <a:p>
            <a:pPr marL="0" marR="0" lvl="0" indent="0" algn="ctr" defTabSz="896350" eaLnBrk="1" fontAlgn="auto" latinLnBrk="0" hangingPunct="1">
              <a:lnSpc>
                <a:spcPct val="90000"/>
              </a:lnSpc>
              <a:spcBef>
                <a:spcPct val="0"/>
              </a:spcBef>
              <a:spcAft>
                <a:spcPts val="0"/>
              </a:spcAft>
              <a:buClrTx/>
              <a:buSzTx/>
              <a:buFontTx/>
              <a:buNone/>
              <a:tabLst/>
              <a:defRPr/>
            </a:pPr>
            <a:r>
              <a:rPr kumimoji="0" lang="de-DE" sz="1100" b="0" i="0" u="none" strike="noStrike" kern="0" cap="none" spc="0" normalizeH="0" baseline="0" noProof="0" dirty="0">
                <a:ln w="3175">
                  <a:solidFill>
                    <a:srgbClr val="000000">
                      <a:alpha val="0"/>
                    </a:srgbClr>
                  </a:solidFill>
                </a:ln>
                <a:solidFill>
                  <a:srgbClr val="00188F">
                    <a:lumMod val="50000"/>
                    <a:alpha val="99000"/>
                  </a:srgbClr>
                </a:solidFill>
                <a:effectLst/>
                <a:uLnTx/>
                <a:uFillTx/>
                <a:cs typeface="Arial" charset="0"/>
              </a:rPr>
              <a:t>Kleine Unternehmen mit Basisanforderungen an die IT; sehr kleine oder keine eigene IT Abteilung</a:t>
            </a:r>
          </a:p>
        </p:txBody>
      </p:sp>
      <p:sp>
        <p:nvSpPr>
          <p:cNvPr id="64" name="Rectangle 63"/>
          <p:cNvSpPr/>
          <p:nvPr>
            <p:custDataLst>
              <p:tags r:id="rId6"/>
            </p:custDataLst>
          </p:nvPr>
        </p:nvSpPr>
        <p:spPr bwMode="auto">
          <a:xfrm>
            <a:off x="9046407" y="2065432"/>
            <a:ext cx="2642743" cy="648219"/>
          </a:xfrm>
          <a:prstGeom prst="rect">
            <a:avLst/>
          </a:prstGeom>
          <a:noFill/>
          <a:ln w="12700">
            <a:solidFill>
              <a:schemeClr val="accent1"/>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45713" tIns="91427" rIns="45713" bIns="91427" numCol="1" rtlCol="0" anchor="ctr" anchorCtr="0" compatLnSpc="1">
            <a:prstTxWarp prst="textNoShape">
              <a:avLst/>
            </a:prstTxWarp>
            <a:noAutofit/>
          </a:bodyPr>
          <a:lstStyle/>
          <a:p>
            <a:pPr marL="0" marR="0" lvl="0" indent="0" algn="ctr" defTabSz="896350" eaLnBrk="1" fontAlgn="auto" latinLnBrk="0" hangingPunct="1">
              <a:lnSpc>
                <a:spcPct val="90000"/>
              </a:lnSpc>
              <a:spcBef>
                <a:spcPct val="0"/>
              </a:spcBef>
              <a:spcAft>
                <a:spcPts val="0"/>
              </a:spcAft>
              <a:buClrTx/>
              <a:buSzTx/>
              <a:buFontTx/>
              <a:buNone/>
              <a:tabLst/>
              <a:defRPr/>
            </a:pPr>
            <a:r>
              <a:rPr kumimoji="0" lang="de-DE" sz="1100" b="0" i="0" u="none" strike="noStrike" kern="0" cap="none" spc="0" normalizeH="0" baseline="0" noProof="0" dirty="0">
                <a:ln w="3175">
                  <a:solidFill>
                    <a:srgbClr val="000000">
                      <a:alpha val="0"/>
                    </a:srgbClr>
                  </a:solidFill>
                </a:ln>
                <a:solidFill>
                  <a:srgbClr val="00188F">
                    <a:lumMod val="50000"/>
                    <a:alpha val="99000"/>
                  </a:srgbClr>
                </a:solidFill>
                <a:effectLst/>
                <a:uLnTx/>
                <a:uFillTx/>
                <a:cs typeface="Arial" charset="0"/>
              </a:rPr>
              <a:t>Für OEM NAS </a:t>
            </a:r>
            <a:r>
              <a:rPr kumimoji="0" lang="de-DE" sz="1100" b="0" i="0" u="none" strike="noStrike" kern="0" cap="none" spc="0" normalizeH="0" baseline="0" noProof="0" dirty="0" err="1">
                <a:ln w="3175">
                  <a:solidFill>
                    <a:srgbClr val="000000">
                      <a:alpha val="0"/>
                    </a:srgbClr>
                  </a:solidFill>
                </a:ln>
                <a:solidFill>
                  <a:srgbClr val="00188F">
                    <a:lumMod val="50000"/>
                    <a:alpha val="99000"/>
                  </a:srgbClr>
                </a:solidFill>
                <a:effectLst/>
                <a:uLnTx/>
                <a:uFillTx/>
                <a:cs typeface="Arial" charset="0"/>
              </a:rPr>
              <a:t>Appliances</a:t>
            </a:r>
            <a:endParaRPr kumimoji="0" lang="de-DE" sz="1100" b="0" i="0" u="none" strike="noStrike" kern="0" cap="none" spc="0" normalizeH="0" baseline="0" noProof="0" dirty="0">
              <a:ln w="3175">
                <a:solidFill>
                  <a:srgbClr val="000000">
                    <a:alpha val="0"/>
                  </a:srgbClr>
                </a:solidFill>
              </a:ln>
              <a:solidFill>
                <a:srgbClr val="00188F">
                  <a:lumMod val="50000"/>
                  <a:alpha val="99000"/>
                </a:srgbClr>
              </a:solidFill>
              <a:effectLst/>
              <a:uLnTx/>
              <a:uFillTx/>
              <a:cs typeface="Arial" charset="0"/>
            </a:endParaRPr>
          </a:p>
        </p:txBody>
      </p:sp>
      <p:sp>
        <p:nvSpPr>
          <p:cNvPr id="65" name="Rectangle 64"/>
          <p:cNvSpPr/>
          <p:nvPr>
            <p:custDataLst>
              <p:tags r:id="rId7"/>
            </p:custDataLst>
          </p:nvPr>
        </p:nvSpPr>
        <p:spPr bwMode="auto">
          <a:xfrm>
            <a:off x="402781" y="1383071"/>
            <a:ext cx="2642743" cy="581219"/>
          </a:xfrm>
          <a:prstGeom prst="rect">
            <a:avLst/>
          </a:prstGeom>
          <a:solidFill>
            <a:schemeClr val="accent1">
              <a:lumMod val="20000"/>
              <a:lumOff val="80000"/>
            </a:schemeClr>
          </a:solidFill>
          <a:ln w="12700">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45713" tIns="91427" rIns="45713" bIns="91427" numCol="1" rtlCol="0" anchor="t" anchorCtr="0" compatLnSpc="1">
            <a:prstTxWarp prst="textNoShape">
              <a:avLst/>
            </a:prstTxWarp>
            <a:noAutofit/>
          </a:bodyPr>
          <a:lstStyle/>
          <a:p>
            <a:pPr marL="0" marR="0" lvl="0" indent="0" algn="ctr" defTabSz="914225" rtl="0" eaLnBrk="1" fontAlgn="auto" latinLnBrk="0" hangingPunct="1">
              <a:lnSpc>
                <a:spcPct val="100000"/>
              </a:lnSpc>
              <a:spcBef>
                <a:spcPts val="600"/>
              </a:spcBef>
              <a:spcAft>
                <a:spcPts val="0"/>
              </a:spcAft>
              <a:buClr>
                <a:srgbClr val="FFFFFF"/>
              </a:buClr>
              <a:buSzPct val="90000"/>
              <a:buFontTx/>
              <a:buNone/>
              <a:tabLst/>
              <a:defRPr/>
            </a:pPr>
            <a:r>
              <a:rPr kumimoji="0" lang="de-DE" sz="1800" b="1" i="0" u="none" strike="noStrike" kern="1200" cap="none" spc="0" normalizeH="0" baseline="0" noProof="0" dirty="0">
                <a:ln>
                  <a:noFill/>
                </a:ln>
                <a:solidFill>
                  <a:schemeClr val="tx1"/>
                </a:solidFill>
                <a:effectLst/>
                <a:uLnTx/>
                <a:uFillTx/>
                <a:latin typeface="Segoe UI"/>
                <a:ea typeface="+mn-ea"/>
                <a:cs typeface="+mn-cs"/>
              </a:rPr>
              <a:t>Essentials Edition</a:t>
            </a:r>
          </a:p>
        </p:txBody>
      </p:sp>
      <p:sp>
        <p:nvSpPr>
          <p:cNvPr id="66" name="Rectangle 65"/>
          <p:cNvSpPr/>
          <p:nvPr>
            <p:custDataLst>
              <p:tags r:id="rId8"/>
            </p:custDataLst>
          </p:nvPr>
        </p:nvSpPr>
        <p:spPr bwMode="auto">
          <a:xfrm>
            <a:off x="9046407" y="1376628"/>
            <a:ext cx="2642743" cy="581219"/>
          </a:xfrm>
          <a:prstGeom prst="rect">
            <a:avLst/>
          </a:prstGeom>
          <a:solidFill>
            <a:schemeClr val="accent1"/>
          </a:solidFill>
          <a:ln w="12700">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45713" tIns="91427" rIns="45713" bIns="91427" numCol="1" rtlCol="0" anchor="t" anchorCtr="0" compatLnSpc="1">
            <a:prstTxWarp prst="textNoShape">
              <a:avLst/>
            </a:prstTxWarp>
            <a:noAutofit/>
          </a:bodyPr>
          <a:lstStyle/>
          <a:p>
            <a:pPr marL="0" marR="0" lvl="0" indent="0" algn="ctr" defTabSz="914225" rtl="0" eaLnBrk="1" fontAlgn="auto" latinLnBrk="0" hangingPunct="1">
              <a:lnSpc>
                <a:spcPct val="100000"/>
              </a:lnSpc>
              <a:spcBef>
                <a:spcPts val="600"/>
              </a:spcBef>
              <a:spcAft>
                <a:spcPts val="0"/>
              </a:spcAft>
              <a:buClr>
                <a:srgbClr val="FFFFFF"/>
              </a:buClr>
              <a:buSzPct val="90000"/>
              <a:buFontTx/>
              <a:buNone/>
              <a:tabLst/>
              <a:defRPr/>
            </a:pPr>
            <a:r>
              <a:rPr kumimoji="0" lang="de-DE" sz="1800" b="1" i="0" u="none" strike="noStrike" kern="1200" cap="none" spc="0" normalizeH="0" baseline="0" noProof="0" dirty="0">
                <a:ln>
                  <a:noFill/>
                </a:ln>
                <a:gradFill>
                  <a:gsLst>
                    <a:gs pos="0">
                      <a:srgbClr val="FFFFFF"/>
                    </a:gs>
                    <a:gs pos="86000">
                      <a:srgbClr val="FFFFFF"/>
                    </a:gs>
                  </a:gsLst>
                  <a:lin ang="5400000" scaled="0"/>
                </a:gradFill>
                <a:effectLst/>
                <a:uLnTx/>
                <a:uFillTx/>
                <a:latin typeface="Segoe UI"/>
                <a:ea typeface="+mn-ea"/>
                <a:cs typeface="+mn-cs"/>
              </a:rPr>
              <a:t>Storage Server Edition</a:t>
            </a:r>
          </a:p>
        </p:txBody>
      </p:sp>
      <p:sp>
        <p:nvSpPr>
          <p:cNvPr id="70" name="Rectangle 69"/>
          <p:cNvSpPr/>
          <p:nvPr/>
        </p:nvSpPr>
        <p:spPr bwMode="auto">
          <a:xfrm>
            <a:off x="384646" y="2824512"/>
            <a:ext cx="2671346" cy="397659"/>
          </a:xfrm>
          <a:prstGeom prst="rect">
            <a:avLst/>
          </a:prstGeom>
          <a:solidFill>
            <a:schemeClr val="tx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1" i="0" u="none" strike="noStrike" kern="1200" cap="none" spc="0" normalizeH="0" baseline="0" noProof="0" dirty="0">
                <a:ln>
                  <a:noFill/>
                </a:ln>
                <a:solidFill>
                  <a:schemeClr val="tx1"/>
                </a:solidFill>
                <a:effectLst/>
                <a:uLnTx/>
                <a:uFillTx/>
                <a:latin typeface="Segoe UI"/>
              </a:rPr>
              <a:t>25</a:t>
            </a:r>
            <a:r>
              <a:rPr kumimoji="0" lang="de-DE" sz="1372" b="0" i="0" u="none" strike="noStrike" kern="1200" cap="none" spc="0" normalizeH="0" baseline="0" noProof="0" dirty="0">
                <a:ln>
                  <a:noFill/>
                </a:ln>
                <a:solidFill>
                  <a:schemeClr val="tx1"/>
                </a:solidFill>
                <a:effectLst/>
                <a:uLnTx/>
                <a:uFillTx/>
                <a:latin typeface="Segoe UI"/>
              </a:rPr>
              <a:t> </a:t>
            </a:r>
            <a:r>
              <a:rPr kumimoji="0" lang="de-DE" sz="1372" b="0" i="0" u="none" strike="noStrike" kern="0" cap="none" spc="0" normalizeH="0" baseline="0" noProof="0" dirty="0">
                <a:ln>
                  <a:noFill/>
                </a:ln>
                <a:solidFill>
                  <a:schemeClr val="tx1"/>
                </a:solidFill>
                <a:effectLst/>
                <a:uLnTx/>
                <a:uFillTx/>
                <a:latin typeface="Segoe UI"/>
              </a:rPr>
              <a:t>User</a:t>
            </a:r>
            <a:r>
              <a:rPr kumimoji="0" lang="de-DE" sz="1372" b="0" i="0" u="none" strike="noStrike" kern="1200" cap="none" spc="0" normalizeH="0" baseline="0" noProof="0" dirty="0">
                <a:ln>
                  <a:noFill/>
                </a:ln>
                <a:solidFill>
                  <a:schemeClr val="tx1"/>
                </a:solidFill>
                <a:effectLst/>
                <a:uLnTx/>
                <a:uFillTx/>
                <a:latin typeface="Segoe UI"/>
              </a:rPr>
              <a:t> / </a:t>
            </a:r>
            <a:r>
              <a:rPr kumimoji="0" lang="de-DE" sz="1372" b="1" i="0" u="none" strike="noStrike" kern="1200" cap="none" spc="0" normalizeH="0" baseline="0" noProof="0" dirty="0">
                <a:ln>
                  <a:noFill/>
                </a:ln>
                <a:solidFill>
                  <a:schemeClr val="tx1"/>
                </a:solidFill>
                <a:effectLst/>
                <a:uLnTx/>
                <a:uFillTx/>
                <a:latin typeface="Segoe UI"/>
              </a:rPr>
              <a:t>50</a:t>
            </a:r>
            <a:r>
              <a:rPr kumimoji="0" lang="de-DE" sz="1372" b="0" i="0" u="none" strike="noStrike" kern="1200" cap="none" spc="0" normalizeH="0" baseline="0" noProof="0" dirty="0">
                <a:ln>
                  <a:noFill/>
                </a:ln>
                <a:solidFill>
                  <a:schemeClr val="tx1"/>
                </a:solidFill>
                <a:effectLst/>
                <a:uLnTx/>
                <a:uFillTx/>
                <a:latin typeface="Segoe UI"/>
              </a:rPr>
              <a:t> Devices - k</a:t>
            </a:r>
            <a:r>
              <a:rPr kumimoji="0" lang="de-DE" sz="1372" b="0" i="0" u="none" strike="noStrike" kern="0" cap="none" spc="0" normalizeH="0" baseline="0" noProof="0" dirty="0">
                <a:ln>
                  <a:noFill/>
                </a:ln>
                <a:solidFill>
                  <a:schemeClr val="tx1"/>
                </a:solidFill>
                <a:effectLst/>
                <a:uLnTx/>
                <a:uFillTx/>
                <a:latin typeface="Segoe UI"/>
              </a:rPr>
              <a:t>eine Server CALs erforderlich</a:t>
            </a:r>
            <a:endParaRPr kumimoji="0" lang="de-DE" sz="1372" b="0" i="0" u="none" strike="noStrike" kern="1200" cap="none" spc="0" normalizeH="0" baseline="0" noProof="0" dirty="0">
              <a:ln>
                <a:noFill/>
              </a:ln>
              <a:solidFill>
                <a:schemeClr val="tx1"/>
              </a:solidFill>
              <a:effectLst/>
              <a:uLnTx/>
              <a:uFillTx/>
              <a:latin typeface="Segoe UI"/>
            </a:endParaRPr>
          </a:p>
        </p:txBody>
      </p:sp>
      <p:sp>
        <p:nvSpPr>
          <p:cNvPr id="71" name="Rectangle 70"/>
          <p:cNvSpPr/>
          <p:nvPr/>
        </p:nvSpPr>
        <p:spPr bwMode="auto">
          <a:xfrm>
            <a:off x="374178" y="3280269"/>
            <a:ext cx="2671346" cy="322713"/>
          </a:xfrm>
          <a:prstGeom prst="rect">
            <a:avLst/>
          </a:prstGeom>
          <a:solidFill>
            <a:schemeClr val="tx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1" i="0" u="none" strike="noStrike" kern="1200" cap="none" spc="0" normalizeH="0" baseline="0" noProof="0" dirty="0">
                <a:ln>
                  <a:noFill/>
                </a:ln>
                <a:solidFill>
                  <a:schemeClr val="tx1"/>
                </a:solidFill>
                <a:effectLst/>
                <a:uLnTx/>
                <a:uFillTx/>
                <a:latin typeface="Segoe UI"/>
                <a:ea typeface="+mn-ea"/>
                <a:cs typeface="+mn-cs"/>
              </a:rPr>
              <a:t>1 </a:t>
            </a:r>
            <a:r>
              <a:rPr kumimoji="0" lang="de-DE" sz="1372" b="0" i="0" u="none" strike="noStrike" kern="1200" cap="none" spc="0" normalizeH="0" baseline="0" noProof="0" dirty="0">
                <a:ln>
                  <a:noFill/>
                </a:ln>
                <a:solidFill>
                  <a:schemeClr val="tx1"/>
                </a:solidFill>
                <a:effectLst/>
                <a:uLnTx/>
                <a:uFillTx/>
                <a:latin typeface="Segoe UI"/>
                <a:ea typeface="+mn-ea"/>
                <a:cs typeface="+mn-cs"/>
              </a:rPr>
              <a:t>physisch oder virtuell*</a:t>
            </a:r>
          </a:p>
        </p:txBody>
      </p:sp>
      <p:sp>
        <p:nvSpPr>
          <p:cNvPr id="72" name="Rectangle 71"/>
          <p:cNvSpPr/>
          <p:nvPr/>
        </p:nvSpPr>
        <p:spPr bwMode="auto">
          <a:xfrm>
            <a:off x="374178" y="6020599"/>
            <a:ext cx="2671346" cy="322713"/>
          </a:xfrm>
          <a:prstGeom prst="rect">
            <a:avLst/>
          </a:prstGeom>
          <a:solidFill>
            <a:schemeClr val="tx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0" i="0" u="none" strike="noStrike" kern="1200" cap="none" spc="0" normalizeH="0" baseline="0" noProof="0" dirty="0">
                <a:ln>
                  <a:noFill/>
                </a:ln>
                <a:solidFill>
                  <a:schemeClr val="tx1"/>
                </a:solidFill>
                <a:effectLst/>
                <a:uLnTx/>
                <a:uFillTx/>
                <a:latin typeface="Segoe UI"/>
                <a:ea typeface="+mn-ea"/>
                <a:cs typeface="+mn-cs"/>
              </a:rPr>
              <a:t>Muss Root der Domäne sein</a:t>
            </a:r>
          </a:p>
        </p:txBody>
      </p:sp>
      <p:sp>
        <p:nvSpPr>
          <p:cNvPr id="74" name="TextBox 73"/>
          <p:cNvSpPr txBox="1"/>
          <p:nvPr/>
        </p:nvSpPr>
        <p:spPr>
          <a:xfrm>
            <a:off x="183771" y="6398115"/>
            <a:ext cx="3285949" cy="425400"/>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de-DE" sz="98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*Eine physische oder eine virtuelle Instanz + Hyper-V</a:t>
            </a:r>
          </a:p>
        </p:txBody>
      </p:sp>
      <p:sp>
        <p:nvSpPr>
          <p:cNvPr id="77" name="Rectangle 76"/>
          <p:cNvSpPr/>
          <p:nvPr/>
        </p:nvSpPr>
        <p:spPr bwMode="auto">
          <a:xfrm>
            <a:off x="9030010" y="3000692"/>
            <a:ext cx="2671346" cy="322713"/>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1" i="0" u="none" strike="noStrike" kern="1200" cap="none" spc="0" normalizeH="0" baseline="0" noProof="0" dirty="0">
                <a:ln>
                  <a:noFill/>
                </a:ln>
                <a:solidFill>
                  <a:srgbClr val="FFFFFF"/>
                </a:solidFill>
                <a:effectLst/>
                <a:uLnTx/>
                <a:uFillTx/>
                <a:latin typeface="Segoe UI"/>
                <a:ea typeface="+mn-ea"/>
                <a:cs typeface="+mn-cs"/>
              </a:rPr>
              <a:t>Workgroup / Standard</a:t>
            </a:r>
            <a:endParaRPr kumimoji="0" lang="de-DE" sz="1372" b="0" i="0" u="none" strike="noStrike" kern="1200" cap="none" spc="0" normalizeH="0" baseline="0" noProof="0" dirty="0">
              <a:ln>
                <a:noFill/>
              </a:ln>
              <a:solidFill>
                <a:srgbClr val="FFFFFF"/>
              </a:solidFill>
              <a:effectLst/>
              <a:uLnTx/>
              <a:uFillTx/>
              <a:latin typeface="Segoe UI"/>
              <a:ea typeface="+mn-ea"/>
              <a:cs typeface="+mn-cs"/>
            </a:endParaRPr>
          </a:p>
        </p:txBody>
      </p:sp>
      <p:sp>
        <p:nvSpPr>
          <p:cNvPr id="78" name="Rectangle 77"/>
          <p:cNvSpPr/>
          <p:nvPr/>
        </p:nvSpPr>
        <p:spPr bwMode="auto">
          <a:xfrm>
            <a:off x="9033049" y="3396795"/>
            <a:ext cx="2671346" cy="322713"/>
          </a:xfrm>
          <a:prstGeom prst="rect">
            <a:avLst/>
          </a:prstGeom>
          <a:solidFill>
            <a:schemeClr val="tx2">
              <a:lumMod val="25000"/>
              <a:lumOff val="75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tab pos="342834" algn="l"/>
              </a:tabLst>
              <a:defRPr/>
            </a:pPr>
            <a:r>
              <a:rPr kumimoji="0" lang="de-DE" sz="1372" b="0" i="0" u="none" strike="noStrike" kern="0" cap="none" spc="0" normalizeH="0" baseline="0" noProof="0" dirty="0">
                <a:ln>
                  <a:noFill/>
                </a:ln>
                <a:solidFill>
                  <a:srgbClr val="FFFFFF"/>
                </a:solidFill>
                <a:effectLst/>
                <a:uLnTx/>
                <a:uFillTx/>
                <a:latin typeface="Segoe UI"/>
              </a:rPr>
              <a:t>CPUs</a:t>
            </a:r>
            <a:r>
              <a:rPr kumimoji="0" lang="de-DE" sz="1372" b="0" i="0" u="none" strike="noStrike" kern="1200" cap="none" spc="0" normalizeH="0" baseline="0" noProof="0" dirty="0">
                <a:ln>
                  <a:noFill/>
                </a:ln>
                <a:solidFill>
                  <a:srgbClr val="FFFFFF"/>
                </a:solidFill>
                <a:effectLst/>
                <a:uLnTx/>
                <a:uFillTx/>
                <a:latin typeface="Segoe UI"/>
              </a:rPr>
              <a:t> 	1    /    2</a:t>
            </a:r>
          </a:p>
        </p:txBody>
      </p:sp>
      <p:sp>
        <p:nvSpPr>
          <p:cNvPr id="79" name="Rectangle 78"/>
          <p:cNvSpPr/>
          <p:nvPr/>
        </p:nvSpPr>
        <p:spPr bwMode="auto">
          <a:xfrm>
            <a:off x="9036263" y="3792512"/>
            <a:ext cx="2671346" cy="322713"/>
          </a:xfrm>
          <a:prstGeom prst="rect">
            <a:avLst/>
          </a:prstGeom>
          <a:solidFill>
            <a:schemeClr val="tx2">
              <a:lumMod val="25000"/>
              <a:lumOff val="75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tab pos="342834" algn="l"/>
              </a:tabLst>
              <a:defRPr/>
            </a:pPr>
            <a:r>
              <a:rPr kumimoji="0" lang="de-DE" sz="1372" b="0" i="0" u="none" strike="noStrike" kern="1200" cap="none" spc="0" normalizeH="0" baseline="0" noProof="0" dirty="0">
                <a:ln>
                  <a:noFill/>
                </a:ln>
                <a:solidFill>
                  <a:srgbClr val="FFFFFF"/>
                </a:solidFill>
                <a:effectLst/>
                <a:uLnTx/>
                <a:uFillTx/>
                <a:latin typeface="Segoe UI"/>
                <a:ea typeface="+mn-ea"/>
                <a:cs typeface="+mn-cs"/>
              </a:rPr>
              <a:t>RAM       32GB / 12TB</a:t>
            </a:r>
          </a:p>
        </p:txBody>
      </p:sp>
      <p:sp>
        <p:nvSpPr>
          <p:cNvPr id="80" name="Rectangle 79"/>
          <p:cNvSpPr/>
          <p:nvPr/>
        </p:nvSpPr>
        <p:spPr bwMode="auto">
          <a:xfrm>
            <a:off x="9039302" y="4188615"/>
            <a:ext cx="2671346" cy="322713"/>
          </a:xfrm>
          <a:prstGeom prst="rect">
            <a:avLst/>
          </a:prstGeom>
          <a:solidFill>
            <a:schemeClr val="tx2">
              <a:lumMod val="25000"/>
              <a:lumOff val="75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tab pos="342834" algn="l"/>
              </a:tabLst>
              <a:defRPr/>
            </a:pPr>
            <a:r>
              <a:rPr kumimoji="0" lang="de-DE" sz="1372" b="0" i="0" u="none" strike="noStrike" kern="1200" cap="none" spc="0" normalizeH="0" baseline="0" noProof="0" dirty="0">
                <a:ln>
                  <a:noFill/>
                </a:ln>
                <a:solidFill>
                  <a:srgbClr val="FFFFFF"/>
                </a:solidFill>
                <a:effectLst/>
                <a:uLnTx/>
                <a:uFillTx/>
                <a:latin typeface="Segoe UI"/>
              </a:rPr>
              <a:t>SMB </a:t>
            </a:r>
            <a:r>
              <a:rPr kumimoji="0" lang="de-DE" sz="1372" b="0" i="0" u="none" strike="noStrike" kern="0" cap="none" spc="0" normalizeH="0" baseline="0" noProof="0" dirty="0">
                <a:ln>
                  <a:noFill/>
                </a:ln>
                <a:solidFill>
                  <a:srgbClr val="FFFFFF"/>
                </a:solidFill>
                <a:effectLst/>
                <a:uLnTx/>
                <a:uFillTx/>
                <a:latin typeface="Segoe UI"/>
              </a:rPr>
              <a:t>Links</a:t>
            </a:r>
            <a:r>
              <a:rPr kumimoji="0" lang="de-DE" sz="1372" b="0" i="0" u="none" strike="noStrike" kern="1200" cap="none" spc="0" normalizeH="0" baseline="0" noProof="0" dirty="0">
                <a:ln>
                  <a:noFill/>
                </a:ln>
                <a:solidFill>
                  <a:srgbClr val="FFFFFF"/>
                </a:solidFill>
                <a:effectLst/>
                <a:uLnTx/>
                <a:uFillTx/>
                <a:latin typeface="Segoe UI"/>
              </a:rPr>
              <a:t>  250 / </a:t>
            </a:r>
            <a:r>
              <a:rPr kumimoji="0" lang="de-DE" sz="1372" b="0" i="0" u="none" strike="noStrike" kern="1200" cap="none" spc="0" normalizeH="0" baseline="0" noProof="0" dirty="0" err="1">
                <a:ln>
                  <a:noFill/>
                </a:ln>
                <a:solidFill>
                  <a:srgbClr val="FFFFFF"/>
                </a:solidFill>
                <a:effectLst/>
                <a:uLnTx/>
                <a:uFillTx/>
                <a:latin typeface="Segoe UI"/>
              </a:rPr>
              <a:t>Unlimited</a:t>
            </a:r>
            <a:endParaRPr kumimoji="0" lang="de-DE" sz="1372" b="0" i="0" u="none" strike="noStrike" kern="1200" cap="none" spc="0" normalizeH="0" baseline="0" noProof="0" dirty="0">
              <a:ln>
                <a:noFill/>
              </a:ln>
              <a:solidFill>
                <a:srgbClr val="FFFFFF"/>
              </a:solidFill>
              <a:effectLst/>
              <a:uLnTx/>
              <a:uFillTx/>
              <a:latin typeface="Segoe UI"/>
            </a:endParaRPr>
          </a:p>
        </p:txBody>
      </p:sp>
      <p:sp>
        <p:nvSpPr>
          <p:cNvPr id="81" name="Rectangle 80"/>
          <p:cNvSpPr/>
          <p:nvPr/>
        </p:nvSpPr>
        <p:spPr bwMode="auto">
          <a:xfrm>
            <a:off x="9026796" y="4584864"/>
            <a:ext cx="2671346" cy="322713"/>
          </a:xfrm>
          <a:prstGeom prst="rect">
            <a:avLst/>
          </a:prstGeom>
          <a:solidFill>
            <a:schemeClr val="tx2">
              <a:lumMod val="25000"/>
              <a:lumOff val="75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tab pos="342834" algn="l"/>
              </a:tabLst>
              <a:defRPr/>
            </a:pPr>
            <a:r>
              <a:rPr kumimoji="0" lang="de-DE" sz="1372" b="0" i="0" u="none" strike="noStrike" kern="1200" cap="none" spc="0" normalizeH="0" baseline="0" noProof="0" dirty="0">
                <a:ln>
                  <a:noFill/>
                </a:ln>
                <a:solidFill>
                  <a:srgbClr val="FFFFFF"/>
                </a:solidFill>
                <a:effectLst/>
                <a:uLnTx/>
                <a:uFillTx/>
                <a:latin typeface="Segoe UI"/>
                <a:ea typeface="+mn-ea"/>
                <a:cs typeface="+mn-cs"/>
              </a:rPr>
              <a:t>Max Users   50 / </a:t>
            </a:r>
            <a:r>
              <a:rPr kumimoji="0" lang="de-DE" sz="1372" b="0" i="0" u="none" strike="noStrike" kern="1200" cap="none" spc="0" normalizeH="0" baseline="0" noProof="0" dirty="0" err="1">
                <a:ln>
                  <a:noFill/>
                </a:ln>
                <a:solidFill>
                  <a:srgbClr val="FFFFFF"/>
                </a:solidFill>
                <a:effectLst/>
                <a:uLnTx/>
                <a:uFillTx/>
                <a:latin typeface="Segoe UI"/>
                <a:ea typeface="+mn-ea"/>
                <a:cs typeface="+mn-cs"/>
              </a:rPr>
              <a:t>Unlimited</a:t>
            </a:r>
            <a:endParaRPr kumimoji="0" lang="de-DE" sz="1372" b="0" i="0" u="none" strike="noStrike" kern="1200" cap="none" spc="0" normalizeH="0" baseline="0" noProof="0" dirty="0">
              <a:ln>
                <a:noFill/>
              </a:ln>
              <a:solidFill>
                <a:srgbClr val="FFFFFF"/>
              </a:solidFill>
              <a:effectLst/>
              <a:uLnTx/>
              <a:uFillTx/>
              <a:latin typeface="Segoe UI"/>
              <a:ea typeface="+mn-ea"/>
              <a:cs typeface="+mn-cs"/>
            </a:endParaRPr>
          </a:p>
        </p:txBody>
      </p:sp>
      <p:sp>
        <p:nvSpPr>
          <p:cNvPr id="82" name="Rectangle 81"/>
          <p:cNvSpPr/>
          <p:nvPr/>
        </p:nvSpPr>
        <p:spPr bwMode="auto">
          <a:xfrm>
            <a:off x="9030010" y="4980581"/>
            <a:ext cx="2671346" cy="322713"/>
          </a:xfrm>
          <a:prstGeom prst="rect">
            <a:avLst/>
          </a:prstGeom>
          <a:solidFill>
            <a:schemeClr val="tx2">
              <a:lumMod val="25000"/>
              <a:lumOff val="75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tab pos="342834" algn="l"/>
              </a:tabLst>
              <a:defRPr/>
            </a:pPr>
            <a:r>
              <a:rPr kumimoji="0" lang="de-DE" sz="1372" b="0" i="0" u="none" strike="noStrike" kern="1200" cap="none" spc="0" normalizeH="0" baseline="0" noProof="0" dirty="0">
                <a:ln>
                  <a:noFill/>
                </a:ln>
                <a:solidFill>
                  <a:srgbClr val="FFFFFF"/>
                </a:solidFill>
                <a:effectLst/>
                <a:uLnTx/>
                <a:uFillTx/>
                <a:latin typeface="Segoe UI"/>
                <a:ea typeface="+mn-ea"/>
                <a:cs typeface="+mn-cs"/>
              </a:rPr>
              <a:t>Disk Anzahl 6 / </a:t>
            </a:r>
            <a:r>
              <a:rPr kumimoji="0" lang="de-DE" sz="1372" b="0" i="0" u="none" strike="noStrike" kern="1200" cap="none" spc="0" normalizeH="0" baseline="0" noProof="0" dirty="0" err="1">
                <a:ln>
                  <a:noFill/>
                </a:ln>
                <a:solidFill>
                  <a:srgbClr val="FFFFFF"/>
                </a:solidFill>
                <a:effectLst/>
                <a:uLnTx/>
                <a:uFillTx/>
                <a:latin typeface="Segoe UI"/>
                <a:ea typeface="+mn-ea"/>
                <a:cs typeface="+mn-cs"/>
              </a:rPr>
              <a:t>Unlimited</a:t>
            </a:r>
            <a:endParaRPr kumimoji="0" lang="de-DE" sz="1372"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p:nvPr>
        </p:nvSpPr>
        <p:spPr/>
        <p:txBody>
          <a:bodyPr/>
          <a:lstStyle/>
          <a:p>
            <a:r>
              <a:rPr lang="de-DE" dirty="0"/>
              <a:t>Windows Server 2016 Editionen – Überblick</a:t>
            </a:r>
          </a:p>
        </p:txBody>
      </p:sp>
      <p:sp>
        <p:nvSpPr>
          <p:cNvPr id="4" name="Rectangle 3"/>
          <p:cNvSpPr/>
          <p:nvPr/>
        </p:nvSpPr>
        <p:spPr>
          <a:xfrm>
            <a:off x="428479" y="889796"/>
            <a:ext cx="10446771" cy="369332"/>
          </a:xfrm>
          <a:prstGeom prst="rect">
            <a:avLst/>
          </a:prstGeom>
        </p:spPr>
        <p:txBody>
          <a:bodyPr wrap="none">
            <a:spAutoFit/>
          </a:bodyPr>
          <a:lstStyle/>
          <a:p>
            <a:pPr marL="0" marR="0" lvl="0" indent="0" defTabSz="914367" eaLnBrk="1" fontAlgn="auto" latinLnBrk="0" hangingPunct="1">
              <a:lnSpc>
                <a:spcPct val="90000"/>
              </a:lnSpc>
              <a:spcBef>
                <a:spcPts val="0"/>
              </a:spcBef>
              <a:spcAft>
                <a:spcPts val="588"/>
              </a:spcAft>
              <a:buClrTx/>
              <a:buSzTx/>
              <a:buFontTx/>
              <a:buNone/>
              <a:tabLst/>
              <a:defRPr/>
            </a:pPr>
            <a:r>
              <a:rPr kumimoji="0" lang="de-DE" sz="2000" b="0" i="0" u="none" strike="noStrike" kern="0" cap="none" spc="0" normalizeH="0" baseline="0" noProof="0" dirty="0">
                <a:ln>
                  <a:noFill/>
                </a:ln>
                <a:solidFill>
                  <a:sysClr val="windowText" lastClr="000000"/>
                </a:solidFill>
                <a:effectLst/>
                <a:uLnTx/>
                <a:uFillTx/>
              </a:rPr>
              <a:t>Technologie auf Enterprise Niveau für den Betrieb und die Skalierung der Unternehmens IT</a:t>
            </a:r>
          </a:p>
        </p:txBody>
      </p:sp>
      <p:sp>
        <p:nvSpPr>
          <p:cNvPr id="83" name="Rectangle 82"/>
          <p:cNvSpPr/>
          <p:nvPr/>
        </p:nvSpPr>
        <p:spPr bwMode="auto">
          <a:xfrm>
            <a:off x="384646" y="4756833"/>
            <a:ext cx="2672906" cy="466379"/>
          </a:xfrm>
          <a:prstGeom prst="rect">
            <a:avLst/>
          </a:prstGeom>
          <a:solidFill>
            <a:schemeClr val="tx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defTabSz="914367" eaLnBrk="1" fontAlgn="auto" latinLnBrk="0" hangingPunct="1">
              <a:lnSpc>
                <a:spcPct val="100000"/>
              </a:lnSpc>
              <a:spcBef>
                <a:spcPts val="0"/>
              </a:spcBef>
              <a:spcAft>
                <a:spcPts val="0"/>
              </a:spcAft>
              <a:buClrTx/>
              <a:buSzTx/>
              <a:buFontTx/>
              <a:buNone/>
              <a:tabLst>
                <a:tab pos="342834" algn="l"/>
              </a:tabLst>
              <a:defRPr/>
            </a:pPr>
            <a:r>
              <a:rPr kumimoji="0" lang="de-DE" sz="1050" b="1" i="0" u="none" strike="noStrike" kern="0" cap="none" spc="0" normalizeH="0" baseline="0" noProof="0" dirty="0">
                <a:ln>
                  <a:noFill/>
                </a:ln>
                <a:solidFill>
                  <a:schemeClr val="tx1"/>
                </a:solidFill>
                <a:effectLst/>
                <a:uLnTx/>
                <a:uFillTx/>
              </a:rPr>
              <a:t>Basis Funktionalitäten </a:t>
            </a:r>
            <a:r>
              <a:rPr kumimoji="0" lang="de-DE" sz="1050" b="0" i="0" u="none" strike="noStrike" kern="0" cap="none" spc="0" normalizeH="0" baseline="0" noProof="0" dirty="0">
                <a:ln>
                  <a:noFill/>
                </a:ln>
                <a:solidFill>
                  <a:schemeClr val="tx1"/>
                </a:solidFill>
                <a:effectLst/>
                <a:uLnTx/>
                <a:uFillTx/>
              </a:rPr>
              <a:t>von </a:t>
            </a:r>
            <a:br>
              <a:rPr kumimoji="0" lang="de-DE" sz="1050" b="0" i="0" u="none" strike="noStrike" kern="0" cap="none" spc="0" normalizeH="0" baseline="0" noProof="0" dirty="0">
                <a:ln>
                  <a:noFill/>
                </a:ln>
                <a:solidFill>
                  <a:schemeClr val="tx1"/>
                </a:solidFill>
                <a:effectLst/>
                <a:uLnTx/>
                <a:uFillTx/>
              </a:rPr>
            </a:br>
            <a:r>
              <a:rPr kumimoji="0" lang="de-DE" sz="1050" b="0" i="0" u="none" strike="noStrike" kern="0" cap="none" spc="0" normalizeH="0" baseline="0" noProof="0" dirty="0">
                <a:ln>
                  <a:noFill/>
                </a:ln>
                <a:solidFill>
                  <a:schemeClr val="tx1"/>
                </a:solidFill>
                <a:effectLst/>
                <a:uLnTx/>
                <a:uFillTx/>
              </a:rPr>
              <a:t>Windows Server</a:t>
            </a:r>
          </a:p>
        </p:txBody>
      </p:sp>
      <p:sp>
        <p:nvSpPr>
          <p:cNvPr id="84" name="Rectangle 83"/>
          <p:cNvSpPr/>
          <p:nvPr/>
        </p:nvSpPr>
        <p:spPr bwMode="auto">
          <a:xfrm>
            <a:off x="3313347" y="4737556"/>
            <a:ext cx="5511334" cy="345122"/>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defTabSz="914367" eaLnBrk="1" fontAlgn="auto" latinLnBrk="0" hangingPunct="1">
              <a:lnSpc>
                <a:spcPct val="100000"/>
              </a:lnSpc>
              <a:spcBef>
                <a:spcPts val="0"/>
              </a:spcBef>
              <a:spcAft>
                <a:spcPts val="0"/>
              </a:spcAft>
              <a:buClrTx/>
              <a:buSzTx/>
              <a:buFontTx/>
              <a:buNone/>
              <a:tabLst>
                <a:tab pos="342834" algn="l"/>
              </a:tabLst>
              <a:defRPr/>
            </a:pPr>
            <a:r>
              <a:rPr kumimoji="0" lang="de-DE" sz="1050" b="1" i="0" u="none" strike="noStrike" kern="0" cap="none" spc="0" normalizeH="0" baseline="0" noProof="0" dirty="0">
                <a:ln>
                  <a:noFill/>
                </a:ln>
                <a:solidFill>
                  <a:srgbClr val="FFFFFF"/>
                </a:solidFill>
                <a:effectLst/>
                <a:uLnTx/>
                <a:uFillTx/>
              </a:rPr>
              <a:t> Kernfunktionen </a:t>
            </a:r>
            <a:r>
              <a:rPr kumimoji="0" lang="de-DE" sz="1050" b="0" i="0" u="none" strike="noStrike" kern="0" cap="none" spc="0" normalizeH="0" baseline="0" noProof="0" dirty="0">
                <a:ln>
                  <a:noFill/>
                </a:ln>
                <a:solidFill>
                  <a:srgbClr val="FFFFFF"/>
                </a:solidFill>
                <a:effectLst/>
                <a:uLnTx/>
                <a:uFillTx/>
              </a:rPr>
              <a:t>von Windows Server</a:t>
            </a:r>
          </a:p>
        </p:txBody>
      </p:sp>
      <p:sp>
        <p:nvSpPr>
          <p:cNvPr id="44" name="Rectangle 43"/>
          <p:cNvSpPr/>
          <p:nvPr/>
        </p:nvSpPr>
        <p:spPr bwMode="auto">
          <a:xfrm>
            <a:off x="3321695" y="2844582"/>
            <a:ext cx="5502986" cy="359678"/>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54" tIns="146284" rIns="182854" bIns="14628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tab pos="342834" algn="l"/>
              </a:tabLst>
              <a:defRPr/>
            </a:pPr>
            <a:r>
              <a:rPr kumimoji="0" lang="de-DE" sz="1372" b="1" i="0" u="none" strike="noStrike" kern="1200" cap="none" spc="0" normalizeH="0" baseline="0" noProof="0" dirty="0">
                <a:ln>
                  <a:noFill/>
                </a:ln>
                <a:solidFill>
                  <a:srgbClr val="FFFFFF"/>
                </a:solidFill>
                <a:effectLst/>
                <a:uLnTx/>
                <a:uFillTx/>
                <a:latin typeface="Segoe UI"/>
                <a:ea typeface="+mn-ea"/>
                <a:cs typeface="+mn-cs"/>
              </a:rPr>
              <a:t>Nicht limitiert, Server </a:t>
            </a:r>
            <a:r>
              <a:rPr kumimoji="0" lang="de-DE" sz="1372" b="0" i="0" u="none" strike="noStrike" kern="1200" cap="none" spc="0" normalizeH="0" baseline="0" noProof="0" dirty="0">
                <a:ln>
                  <a:noFill/>
                </a:ln>
                <a:solidFill>
                  <a:srgbClr val="FFFFFF"/>
                </a:solidFill>
                <a:effectLst/>
                <a:uLnTx/>
                <a:uFillTx/>
                <a:latin typeface="Segoe UI"/>
                <a:ea typeface="+mn-ea"/>
                <a:cs typeface="+mn-cs"/>
              </a:rPr>
              <a:t>CALs erforderlich</a:t>
            </a:r>
          </a:p>
        </p:txBody>
      </p:sp>
    </p:spTree>
    <p:extLst>
      <p:ext uri="{BB962C8B-B14F-4D97-AF65-F5344CB8AC3E}">
        <p14:creationId xmlns:p14="http://schemas.microsoft.com/office/powerpoint/2010/main" val="358002634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0"/>
            <a:ext cx="12192000" cy="6858000"/>
          </a:xfrm>
          <a:prstGeom prst="rect">
            <a:avLst/>
          </a:prstGeom>
          <a:solidFill>
            <a:srgbClr val="2A5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6" name="Title 5"/>
          <p:cNvSpPr>
            <a:spLocks noGrp="1"/>
          </p:cNvSpPr>
          <p:nvPr>
            <p:ph type="title"/>
          </p:nvPr>
        </p:nvSpPr>
        <p:spPr>
          <a:xfrm>
            <a:off x="287900" y="861872"/>
            <a:ext cx="11653523" cy="3290250"/>
          </a:xfrm>
        </p:spPr>
        <p:txBody>
          <a:bodyPr>
            <a:normAutofit fontScale="90000"/>
          </a:bodyPr>
          <a:lstStyle/>
          <a:p>
            <a:r>
              <a:rPr lang="en-US" sz="2700" dirty="0">
                <a:latin typeface="Segoe UI" panose="020B0502040204020203" pitchFamily="34" charset="0"/>
              </a:rPr>
              <a:t>Windows Server Kompetenz Club</a:t>
            </a:r>
            <a:br>
              <a:rPr lang="en-US" sz="3137" dirty="0">
                <a:latin typeface="Segoe UI" panose="020B0502040204020203" pitchFamily="34" charset="0"/>
                <a:cs typeface="Segoe UI" panose="020B0502040204020203" pitchFamily="34" charset="0"/>
              </a:rPr>
            </a:br>
            <a:br>
              <a:rPr lang="en-US" sz="3137" dirty="0">
                <a:latin typeface="Segoe UI" panose="020B0502040204020203" pitchFamily="34" charset="0"/>
                <a:cs typeface="Segoe UI" panose="020B0502040204020203" pitchFamily="34" charset="0"/>
              </a:rPr>
            </a:br>
            <a:br>
              <a:rPr lang="en-US" sz="3137" dirty="0">
                <a:latin typeface="Segoe UI" panose="020B0502040204020203" pitchFamily="34" charset="0"/>
                <a:cs typeface="Segoe UI" panose="020B0502040204020203" pitchFamily="34" charset="0"/>
              </a:rPr>
            </a:br>
            <a:br>
              <a:rPr lang="en-US" sz="8627" dirty="0">
                <a:latin typeface="Segoe UI" panose="020B0502040204020203" pitchFamily="34" charset="0"/>
                <a:cs typeface="Segoe UI" panose="020B0502040204020203" pitchFamily="34" charset="0"/>
              </a:rPr>
            </a:br>
            <a:r>
              <a:rPr lang="de-DE" sz="3100" dirty="0">
                <a:latin typeface="Segoe UI Light" panose="020B0502040204020203" pitchFamily="34" charset="0"/>
                <a:cs typeface="Segoe UI Light" panose="020B0502040204020203" pitchFamily="34" charset="0"/>
              </a:rPr>
              <a:t>Windows Server 2016 - Lizenzmodell</a:t>
            </a:r>
            <a:br>
              <a:rPr lang="de-DE" sz="3100" dirty="0">
                <a:latin typeface="Segoe UI Light" panose="020B0502040204020203" pitchFamily="34" charset="0"/>
                <a:cs typeface="Segoe UI Light" panose="020B0502040204020203" pitchFamily="34" charset="0"/>
              </a:rPr>
            </a:br>
            <a:br>
              <a:rPr lang="en-US" sz="2000" dirty="0">
                <a:latin typeface="Segoe UI Light" panose="020B0502040204020203" pitchFamily="34" charset="0"/>
                <a:cs typeface="Segoe UI Light" panose="020B0502040204020203" pitchFamily="34" charset="0"/>
              </a:rPr>
            </a:br>
            <a:br>
              <a:rPr lang="en-US" sz="2400" dirty="0">
                <a:latin typeface="Segoe UI Light" panose="020B0502040204020203" pitchFamily="34" charset="0"/>
                <a:cs typeface="Segoe UI Light" panose="020B0502040204020203" pitchFamily="34" charset="0"/>
              </a:rPr>
            </a:br>
            <a:endParaRPr lang="en-US" sz="2400" dirty="0">
              <a:latin typeface="Segoe UI Light" panose="020B0502040204020203" pitchFamily="34" charset="0"/>
              <a:cs typeface="Segoe UI Light" panose="020B0502040204020203" pitchFamily="34" charset="0"/>
            </a:endParaRP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996" y="207015"/>
            <a:ext cx="2239654" cy="823842"/>
          </a:xfrm>
          <a:prstGeom prst="rect">
            <a:avLst/>
          </a:prstGeom>
        </p:spPr>
      </p:pic>
    </p:spTree>
    <p:extLst>
      <p:ext uri="{BB962C8B-B14F-4D97-AF65-F5344CB8AC3E}">
        <p14:creationId xmlns:p14="http://schemas.microsoft.com/office/powerpoint/2010/main" val="144156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650075" y="1808354"/>
            <a:ext cx="8678597" cy="4014475"/>
          </a:xfrm>
          <a:prstGeom prst="rect">
            <a:avLst/>
          </a:prstGeom>
        </p:spPr>
      </p:pic>
      <p:sp>
        <p:nvSpPr>
          <p:cNvPr id="4" name="Titel 2"/>
          <p:cNvSpPr txBox="1">
            <a:spLocks/>
          </p:cNvSpPr>
          <p:nvPr/>
        </p:nvSpPr>
        <p:spPr>
          <a:xfrm>
            <a:off x="532037" y="127976"/>
            <a:ext cx="6189328" cy="899665"/>
          </a:xfrm>
          <a:prstGeom prst="rect">
            <a:avLst/>
          </a:prstGeom>
        </p:spPr>
        <p:txBody>
          <a:bodyPr vert="horz" wrap="square" lIns="146304" tIns="91440" rIns="146304" bIns="91440" rtlCol="0" anchor="b">
            <a:noAutofit/>
          </a:bodyPr>
          <a:lstStyle>
            <a:lvl1pPr algn="ctr" defTabSz="914139" rtl="0" eaLnBrk="1" latinLnBrk="0" hangingPunct="1">
              <a:lnSpc>
                <a:spcPct val="90000"/>
              </a:lnSpc>
              <a:spcBef>
                <a:spcPct val="0"/>
              </a:spcBef>
              <a:buNone/>
              <a:defRPr lang="en-US" sz="6000" b="0" kern="1200" cap="none" spc="-99"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39" rtl="0" eaLnBrk="1" fontAlgn="auto" latinLnBrk="0" hangingPunct="1">
              <a:lnSpc>
                <a:spcPct val="90000"/>
              </a:lnSpc>
              <a:spcBef>
                <a:spcPct val="0"/>
              </a:spcBef>
              <a:spcAft>
                <a:spcPts val="0"/>
              </a:spcAft>
              <a:buClrTx/>
              <a:buSzTx/>
              <a:buFontTx/>
              <a:buNone/>
              <a:tabLst/>
              <a:defRPr/>
            </a:pPr>
            <a:r>
              <a:rPr lang="de-DE" sz="2400" kern="0" dirty="0">
                <a:solidFill>
                  <a:schemeClr val="bg1">
                    <a:lumMod val="50000"/>
                  </a:schemeClr>
                </a:solidFill>
                <a:latin typeface="Segoe UI" panose="020B0502040204020203" pitchFamily="34" charset="0"/>
              </a:rPr>
              <a:t>Windows Server 2012 R2 Standard</a:t>
            </a:r>
          </a:p>
        </p:txBody>
      </p:sp>
    </p:spTree>
    <p:extLst>
      <p:ext uri="{BB962C8B-B14F-4D97-AF65-F5344CB8AC3E}">
        <p14:creationId xmlns:p14="http://schemas.microsoft.com/office/powerpoint/2010/main" val="2143464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176956"/>
            <a:ext cx="11655840" cy="1080296"/>
          </a:xfrm>
        </p:spPr>
        <p:txBody>
          <a:bodyPr wrap="square"/>
          <a:lstStyle/>
          <a:p>
            <a:pPr>
              <a:spcBef>
                <a:spcPts val="1200"/>
              </a:spcBef>
              <a:spcAft>
                <a:spcPts val="1200"/>
              </a:spcAft>
            </a:pPr>
            <a:r>
              <a:rPr lang="de-DE" sz="4600" dirty="0"/>
              <a:t>Windows Server 2016 Lizenzierung</a:t>
            </a:r>
            <a:br>
              <a:rPr lang="de-DE" sz="4400" dirty="0"/>
            </a:br>
            <a:r>
              <a:rPr lang="de-DE" sz="3200" dirty="0" err="1"/>
              <a:t>Lizenzierung</a:t>
            </a:r>
            <a:r>
              <a:rPr lang="de-DE" sz="3200" dirty="0"/>
              <a:t> auf Basis der physischen Kerne (Cores)</a:t>
            </a:r>
            <a:endParaRPr lang="de-DE" sz="4400" dirty="0"/>
          </a:p>
        </p:txBody>
      </p:sp>
      <p:cxnSp>
        <p:nvCxnSpPr>
          <p:cNvPr id="68" name="Straight Connector 67"/>
          <p:cNvCxnSpPr/>
          <p:nvPr/>
        </p:nvCxnSpPr>
        <p:spPr>
          <a:xfrm>
            <a:off x="4518242" y="1850185"/>
            <a:ext cx="7164000" cy="0"/>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795105" y="2555624"/>
            <a:ext cx="4266661" cy="3634801"/>
            <a:chOff x="6510787" y="1416893"/>
            <a:chExt cx="4266661" cy="3634801"/>
          </a:xfrm>
        </p:grpSpPr>
        <p:sp>
          <p:nvSpPr>
            <p:cNvPr id="76" name="Freeform 8"/>
            <p:cNvSpPr>
              <a:spLocks/>
            </p:cNvSpPr>
            <p:nvPr/>
          </p:nvSpPr>
          <p:spPr bwMode="auto">
            <a:xfrm flipH="1">
              <a:off x="8694001" y="3270467"/>
              <a:ext cx="2081113" cy="1771893"/>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chemeClr val="bg1">
                <a:lumMod val="75000"/>
              </a:scheme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Freeform 6"/>
            <p:cNvSpPr>
              <a:spLocks/>
            </p:cNvSpPr>
            <p:nvPr/>
          </p:nvSpPr>
          <p:spPr bwMode="auto">
            <a:xfrm flipH="1">
              <a:off x="6510787" y="2429153"/>
              <a:ext cx="2186131" cy="2613206"/>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chemeClr val="bg1">
                <a:lumMod val="75000"/>
              </a:scheme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7"/>
            <p:cNvSpPr>
              <a:spLocks/>
            </p:cNvSpPr>
            <p:nvPr/>
          </p:nvSpPr>
          <p:spPr bwMode="auto">
            <a:xfrm flipH="1">
              <a:off x="6516038" y="1416893"/>
              <a:ext cx="4261410" cy="2865833"/>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9"/>
            <p:cNvSpPr>
              <a:spLocks/>
            </p:cNvSpPr>
            <p:nvPr/>
          </p:nvSpPr>
          <p:spPr bwMode="auto">
            <a:xfrm flipH="1">
              <a:off x="9171064" y="3836541"/>
              <a:ext cx="795222" cy="549013"/>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10"/>
            <p:cNvSpPr>
              <a:spLocks/>
            </p:cNvSpPr>
            <p:nvPr/>
          </p:nvSpPr>
          <p:spPr bwMode="auto">
            <a:xfrm flipH="1">
              <a:off x="9171064" y="4064664"/>
              <a:ext cx="795222" cy="550180"/>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11"/>
            <p:cNvSpPr>
              <a:spLocks/>
            </p:cNvSpPr>
            <p:nvPr/>
          </p:nvSpPr>
          <p:spPr bwMode="auto">
            <a:xfrm flipH="1">
              <a:off x="10185845" y="3968255"/>
              <a:ext cx="124855" cy="145276"/>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12"/>
            <p:cNvSpPr>
              <a:spLocks/>
            </p:cNvSpPr>
            <p:nvPr/>
          </p:nvSpPr>
          <p:spPr bwMode="auto">
            <a:xfrm flipH="1">
              <a:off x="10209182" y="3986341"/>
              <a:ext cx="106769" cy="127189"/>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13"/>
            <p:cNvSpPr>
              <a:spLocks/>
            </p:cNvSpPr>
            <p:nvPr/>
          </p:nvSpPr>
          <p:spPr bwMode="auto">
            <a:xfrm flipH="1">
              <a:off x="10185845" y="3794975"/>
              <a:ext cx="124855" cy="144692"/>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Freeform 14"/>
            <p:cNvSpPr>
              <a:spLocks/>
            </p:cNvSpPr>
            <p:nvPr/>
          </p:nvSpPr>
          <p:spPr bwMode="auto">
            <a:xfrm flipH="1">
              <a:off x="10209182" y="3814228"/>
              <a:ext cx="106769" cy="127189"/>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Freeform 15"/>
            <p:cNvSpPr>
              <a:spLocks/>
            </p:cNvSpPr>
            <p:nvPr/>
          </p:nvSpPr>
          <p:spPr bwMode="auto">
            <a:xfrm flipH="1">
              <a:off x="10185845" y="3621695"/>
              <a:ext cx="124855" cy="144692"/>
            </a:xfrm>
            <a:custGeom>
              <a:avLst/>
              <a:gdLst>
                <a:gd name="T0" fmla="*/ 96 w 214"/>
                <a:gd name="T1" fmla="*/ 0 h 248"/>
                <a:gd name="T2" fmla="*/ 122 w 214"/>
                <a:gd name="T3" fmla="*/ 7 h 248"/>
                <a:gd name="T4" fmla="*/ 150 w 214"/>
                <a:gd name="T5" fmla="*/ 25 h 248"/>
                <a:gd name="T6" fmla="*/ 176 w 214"/>
                <a:gd name="T7" fmla="*/ 51 h 248"/>
                <a:gd name="T8" fmla="*/ 197 w 214"/>
                <a:gd name="T9" fmla="*/ 84 h 248"/>
                <a:gd name="T10" fmla="*/ 209 w 214"/>
                <a:gd name="T11" fmla="*/ 117 h 248"/>
                <a:gd name="T12" fmla="*/ 214 w 214"/>
                <a:gd name="T13" fmla="*/ 152 h 248"/>
                <a:gd name="T14" fmla="*/ 209 w 214"/>
                <a:gd name="T15" fmla="*/ 178 h 248"/>
                <a:gd name="T16" fmla="*/ 195 w 214"/>
                <a:gd name="T17" fmla="*/ 206 h 248"/>
                <a:gd name="T18" fmla="*/ 174 w 214"/>
                <a:gd name="T19" fmla="*/ 227 h 248"/>
                <a:gd name="T20" fmla="*/ 150 w 214"/>
                <a:gd name="T21" fmla="*/ 241 h 248"/>
                <a:gd name="T22" fmla="*/ 122 w 214"/>
                <a:gd name="T23" fmla="*/ 248 h 248"/>
                <a:gd name="T24" fmla="*/ 96 w 214"/>
                <a:gd name="T25" fmla="*/ 241 h 248"/>
                <a:gd name="T26" fmla="*/ 66 w 214"/>
                <a:gd name="T27" fmla="*/ 220 h 248"/>
                <a:gd name="T28" fmla="*/ 40 w 214"/>
                <a:gd name="T29" fmla="*/ 189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1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5"/>
                  </a:lnTo>
                  <a:lnTo>
                    <a:pt x="176" y="51"/>
                  </a:lnTo>
                  <a:lnTo>
                    <a:pt x="197" y="84"/>
                  </a:lnTo>
                  <a:lnTo>
                    <a:pt x="209" y="117"/>
                  </a:lnTo>
                  <a:lnTo>
                    <a:pt x="214" y="152"/>
                  </a:lnTo>
                  <a:lnTo>
                    <a:pt x="209" y="178"/>
                  </a:lnTo>
                  <a:lnTo>
                    <a:pt x="195" y="206"/>
                  </a:lnTo>
                  <a:lnTo>
                    <a:pt x="174" y="227"/>
                  </a:lnTo>
                  <a:lnTo>
                    <a:pt x="150" y="241"/>
                  </a:lnTo>
                  <a:lnTo>
                    <a:pt x="122" y="248"/>
                  </a:lnTo>
                  <a:lnTo>
                    <a:pt x="96" y="241"/>
                  </a:lnTo>
                  <a:lnTo>
                    <a:pt x="66" y="220"/>
                  </a:lnTo>
                  <a:lnTo>
                    <a:pt x="40" y="189"/>
                  </a:lnTo>
                  <a:lnTo>
                    <a:pt x="19" y="152"/>
                  </a:lnTo>
                  <a:lnTo>
                    <a:pt x="5" y="112"/>
                  </a:lnTo>
                  <a:lnTo>
                    <a:pt x="0" y="75"/>
                  </a:lnTo>
                  <a:lnTo>
                    <a:pt x="5" y="49"/>
                  </a:lnTo>
                  <a:lnTo>
                    <a:pt x="21" y="28"/>
                  </a:lnTo>
                  <a:lnTo>
                    <a:pt x="43" y="11"/>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Freeform 16"/>
            <p:cNvSpPr>
              <a:spLocks/>
            </p:cNvSpPr>
            <p:nvPr/>
          </p:nvSpPr>
          <p:spPr bwMode="auto">
            <a:xfrm flipH="1">
              <a:off x="10209182" y="3640948"/>
              <a:ext cx="106769" cy="126606"/>
            </a:xfrm>
            <a:custGeom>
              <a:avLst/>
              <a:gdLst>
                <a:gd name="T0" fmla="*/ 63 w 183"/>
                <a:gd name="T1" fmla="*/ 0 h 217"/>
                <a:gd name="T2" fmla="*/ 91 w 183"/>
                <a:gd name="T3" fmla="*/ 7 h 217"/>
                <a:gd name="T4" fmla="*/ 122 w 183"/>
                <a:gd name="T5" fmla="*/ 28 h 217"/>
                <a:gd name="T6" fmla="*/ 145 w 183"/>
                <a:gd name="T7" fmla="*/ 53 h 217"/>
                <a:gd name="T8" fmla="*/ 166 w 183"/>
                <a:gd name="T9" fmla="*/ 84 h 217"/>
                <a:gd name="T10" fmla="*/ 178 w 183"/>
                <a:gd name="T11" fmla="*/ 119 h 217"/>
                <a:gd name="T12" fmla="*/ 183 w 183"/>
                <a:gd name="T13" fmla="*/ 152 h 217"/>
                <a:gd name="T14" fmla="*/ 178 w 183"/>
                <a:gd name="T15" fmla="*/ 182 h 217"/>
                <a:gd name="T16" fmla="*/ 166 w 183"/>
                <a:gd name="T17" fmla="*/ 203 h 217"/>
                <a:gd name="T18" fmla="*/ 145 w 183"/>
                <a:gd name="T19" fmla="*/ 215 h 217"/>
                <a:gd name="T20" fmla="*/ 122 w 183"/>
                <a:gd name="T21" fmla="*/ 217 h 217"/>
                <a:gd name="T22" fmla="*/ 91 w 183"/>
                <a:gd name="T23" fmla="*/ 208 h 217"/>
                <a:gd name="T24" fmla="*/ 63 w 183"/>
                <a:gd name="T25" fmla="*/ 189 h 217"/>
                <a:gd name="T26" fmla="*/ 38 w 183"/>
                <a:gd name="T27" fmla="*/ 161 h 217"/>
                <a:gd name="T28" fmla="*/ 19 w 183"/>
                <a:gd name="T29" fmla="*/ 131 h 217"/>
                <a:gd name="T30" fmla="*/ 5 w 183"/>
                <a:gd name="T31" fmla="*/ 98 h 217"/>
                <a:gd name="T32" fmla="*/ 0 w 183"/>
                <a:gd name="T33" fmla="*/ 63 h 217"/>
                <a:gd name="T34" fmla="*/ 5 w 183"/>
                <a:gd name="T35" fmla="*/ 35 h 217"/>
                <a:gd name="T36" fmla="*/ 19 w 183"/>
                <a:gd name="T37" fmla="*/ 14 h 217"/>
                <a:gd name="T38" fmla="*/ 38 w 183"/>
                <a:gd name="T39" fmla="*/ 0 h 217"/>
                <a:gd name="T40" fmla="*/ 63 w 183"/>
                <a:gd name="T4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7">
                  <a:moveTo>
                    <a:pt x="63" y="0"/>
                  </a:moveTo>
                  <a:lnTo>
                    <a:pt x="91" y="7"/>
                  </a:lnTo>
                  <a:lnTo>
                    <a:pt x="122" y="28"/>
                  </a:lnTo>
                  <a:lnTo>
                    <a:pt x="145" y="53"/>
                  </a:lnTo>
                  <a:lnTo>
                    <a:pt x="166" y="84"/>
                  </a:lnTo>
                  <a:lnTo>
                    <a:pt x="178" y="119"/>
                  </a:lnTo>
                  <a:lnTo>
                    <a:pt x="183" y="152"/>
                  </a:lnTo>
                  <a:lnTo>
                    <a:pt x="178" y="182"/>
                  </a:lnTo>
                  <a:lnTo>
                    <a:pt x="166" y="203"/>
                  </a:lnTo>
                  <a:lnTo>
                    <a:pt x="145" y="215"/>
                  </a:lnTo>
                  <a:lnTo>
                    <a:pt x="122" y="217"/>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Freeform 371"/>
            <p:cNvSpPr>
              <a:spLocks/>
            </p:cNvSpPr>
            <p:nvPr/>
          </p:nvSpPr>
          <p:spPr bwMode="auto">
            <a:xfrm flipH="1">
              <a:off x="10371960" y="3491588"/>
              <a:ext cx="355312" cy="258462"/>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Freeform 372"/>
            <p:cNvSpPr>
              <a:spLocks/>
            </p:cNvSpPr>
            <p:nvPr/>
          </p:nvSpPr>
          <p:spPr bwMode="auto">
            <a:xfrm flipH="1">
              <a:off x="10371960" y="4038267"/>
              <a:ext cx="355312" cy="256711"/>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Freeform 373"/>
            <p:cNvSpPr>
              <a:spLocks/>
            </p:cNvSpPr>
            <p:nvPr/>
          </p:nvSpPr>
          <p:spPr bwMode="auto">
            <a:xfrm flipH="1">
              <a:off x="10371960" y="3561601"/>
              <a:ext cx="214704" cy="822060"/>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Freeform 375"/>
            <p:cNvSpPr>
              <a:spLocks/>
            </p:cNvSpPr>
            <p:nvPr/>
          </p:nvSpPr>
          <p:spPr bwMode="auto">
            <a:xfrm flipH="1">
              <a:off x="8968799" y="4158455"/>
              <a:ext cx="355312" cy="257878"/>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Freeform 376"/>
            <p:cNvSpPr>
              <a:spLocks/>
            </p:cNvSpPr>
            <p:nvPr/>
          </p:nvSpPr>
          <p:spPr bwMode="auto">
            <a:xfrm flipH="1">
              <a:off x="8968799" y="4703383"/>
              <a:ext cx="355312" cy="257878"/>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Freeform 377"/>
            <p:cNvSpPr>
              <a:spLocks/>
            </p:cNvSpPr>
            <p:nvPr/>
          </p:nvSpPr>
          <p:spPr bwMode="auto">
            <a:xfrm flipH="1">
              <a:off x="8968799" y="4227884"/>
              <a:ext cx="214704" cy="822644"/>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Freeform 370"/>
            <p:cNvSpPr>
              <a:spLocks/>
            </p:cNvSpPr>
            <p:nvPr/>
          </p:nvSpPr>
          <p:spPr bwMode="auto">
            <a:xfrm flipH="1">
              <a:off x="10584914" y="3680038"/>
              <a:ext cx="143525" cy="704790"/>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Freeform 374"/>
            <p:cNvSpPr>
              <a:spLocks/>
            </p:cNvSpPr>
            <p:nvPr/>
          </p:nvSpPr>
          <p:spPr bwMode="auto">
            <a:xfrm flipH="1">
              <a:off x="9181753" y="4346904"/>
              <a:ext cx="143525" cy="704790"/>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95" name="Group 94"/>
            <p:cNvGrpSpPr/>
            <p:nvPr/>
          </p:nvGrpSpPr>
          <p:grpSpPr>
            <a:xfrm>
              <a:off x="6969304" y="2043622"/>
              <a:ext cx="1553104" cy="1170371"/>
              <a:chOff x="4409063" y="2404522"/>
              <a:chExt cx="1553104" cy="1170371"/>
            </a:xfrm>
          </p:grpSpPr>
          <p:sp>
            <p:nvSpPr>
              <p:cNvPr id="389"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0"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1"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2"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3"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4"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5"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6"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7"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8"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9"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0"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1"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2"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3"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4"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5"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6"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7"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8"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9"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0"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1"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2"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3"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4"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5"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6"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7"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8"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9"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0"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1"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2"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3"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4"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5"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6"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7"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8"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9"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0"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1"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2"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3"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4"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5"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6"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7"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8"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9"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0"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1"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2"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3"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4"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5"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6"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6" name="Group 95"/>
            <p:cNvGrpSpPr/>
            <p:nvPr/>
          </p:nvGrpSpPr>
          <p:grpSpPr>
            <a:xfrm>
              <a:off x="7321699" y="2192398"/>
              <a:ext cx="879819" cy="652864"/>
              <a:chOff x="4761458" y="2553298"/>
              <a:chExt cx="879819" cy="652864"/>
            </a:xfrm>
          </p:grpSpPr>
          <p:sp>
            <p:nvSpPr>
              <p:cNvPr id="386"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7"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8"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7" name="Group 96"/>
            <p:cNvGrpSpPr/>
            <p:nvPr/>
          </p:nvGrpSpPr>
          <p:grpSpPr>
            <a:xfrm>
              <a:off x="7387043" y="2227987"/>
              <a:ext cx="735129" cy="525675"/>
              <a:chOff x="4826802" y="2588887"/>
              <a:chExt cx="735129" cy="525675"/>
            </a:xfrm>
          </p:grpSpPr>
          <p:sp>
            <p:nvSpPr>
              <p:cNvPr id="362"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3"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4"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5"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6"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7"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8"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9"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0"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1"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2"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3"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4"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5"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6"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7"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8"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9"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0"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2"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3"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4"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5"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8" name="Group 97"/>
            <p:cNvGrpSpPr/>
            <p:nvPr/>
          </p:nvGrpSpPr>
          <p:grpSpPr>
            <a:xfrm>
              <a:off x="7941802" y="2890262"/>
              <a:ext cx="1553104" cy="1170371"/>
              <a:chOff x="4409063" y="2404522"/>
              <a:chExt cx="1553104" cy="1170371"/>
            </a:xfrm>
          </p:grpSpPr>
          <p:sp>
            <p:nvSpPr>
              <p:cNvPr id="304"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5"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6"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7"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8"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9"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0"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1"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2"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3"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4"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5"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6"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7"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8"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9"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0"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1"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2"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3"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4"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5"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6"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7"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8"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9"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0"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1"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2"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3"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4"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5"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6"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7"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8"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9"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0"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1"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2"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3"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4"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5"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6"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7"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8"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9"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0"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1"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2"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3"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4"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5"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6"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7"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8"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9"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0"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1"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9" name="Group 98"/>
            <p:cNvGrpSpPr/>
            <p:nvPr/>
          </p:nvGrpSpPr>
          <p:grpSpPr>
            <a:xfrm>
              <a:off x="8294197" y="3039038"/>
              <a:ext cx="879819" cy="652864"/>
              <a:chOff x="4761458" y="2553298"/>
              <a:chExt cx="879819" cy="652864"/>
            </a:xfrm>
          </p:grpSpPr>
          <p:sp>
            <p:nvSpPr>
              <p:cNvPr id="301"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2"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3"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0" name="Group 99"/>
            <p:cNvGrpSpPr/>
            <p:nvPr/>
          </p:nvGrpSpPr>
          <p:grpSpPr>
            <a:xfrm>
              <a:off x="8359541" y="3074627"/>
              <a:ext cx="735129" cy="525675"/>
              <a:chOff x="4826802" y="2588887"/>
              <a:chExt cx="735129" cy="525675"/>
            </a:xfrm>
          </p:grpSpPr>
          <p:sp>
            <p:nvSpPr>
              <p:cNvPr id="277"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9"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0"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1"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2"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3"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4"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5"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6"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7"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8"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9"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0"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1"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2"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3"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4"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5"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6"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0"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1" name="Group 100"/>
            <p:cNvGrpSpPr/>
            <p:nvPr/>
          </p:nvGrpSpPr>
          <p:grpSpPr>
            <a:xfrm>
              <a:off x="7816258" y="1605894"/>
              <a:ext cx="1553104" cy="1170371"/>
              <a:chOff x="4409063" y="2404522"/>
              <a:chExt cx="1553104" cy="1170371"/>
            </a:xfrm>
          </p:grpSpPr>
          <p:sp>
            <p:nvSpPr>
              <p:cNvPr id="219"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0"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1"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2"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3"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4"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5"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6"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7"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8"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9"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0"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1"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2"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3"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4"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6"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7"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8"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9"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0"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1"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2"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3"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4"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5"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6"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7"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8"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9"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0"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1"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2"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3"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4"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5"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9"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0"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1"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2"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3"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4"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5"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6"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7"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8"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9"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0"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1"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2"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3"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4"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5"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2" name="Group 101"/>
            <p:cNvGrpSpPr/>
            <p:nvPr/>
          </p:nvGrpSpPr>
          <p:grpSpPr>
            <a:xfrm>
              <a:off x="8168653" y="1754670"/>
              <a:ext cx="879819" cy="652864"/>
              <a:chOff x="4761458" y="2553298"/>
              <a:chExt cx="879819" cy="652864"/>
            </a:xfrm>
          </p:grpSpPr>
          <p:sp>
            <p:nvSpPr>
              <p:cNvPr id="216"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7"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8"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3" name="Group 102"/>
            <p:cNvGrpSpPr/>
            <p:nvPr/>
          </p:nvGrpSpPr>
          <p:grpSpPr>
            <a:xfrm>
              <a:off x="8233997" y="1780248"/>
              <a:ext cx="735129" cy="535686"/>
              <a:chOff x="4826802" y="2578876"/>
              <a:chExt cx="735129" cy="535686"/>
            </a:xfrm>
          </p:grpSpPr>
          <p:sp>
            <p:nvSpPr>
              <p:cNvPr id="192"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3"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4"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5"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6"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7"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8"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9"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0"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1"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2"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3"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4"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5"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6"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7"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8"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9"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0"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1"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2"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3" name="Freeform 258"/>
              <p:cNvSpPr>
                <a:spLocks/>
              </p:cNvSpPr>
              <p:nvPr/>
            </p:nvSpPr>
            <p:spPr bwMode="auto">
              <a:xfrm flipH="1">
                <a:off x="4998916" y="2578876"/>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190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4"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5"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4" name="Group 103"/>
            <p:cNvGrpSpPr/>
            <p:nvPr/>
          </p:nvGrpSpPr>
          <p:grpSpPr>
            <a:xfrm>
              <a:off x="8788756" y="2452534"/>
              <a:ext cx="1553104" cy="1170371"/>
              <a:chOff x="4409063" y="2404522"/>
              <a:chExt cx="1553104" cy="1170371"/>
            </a:xfrm>
          </p:grpSpPr>
          <p:sp>
            <p:nvSpPr>
              <p:cNvPr id="134"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7"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7"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8"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9"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0"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1"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2"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3"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4"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2"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3"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4"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5"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6"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7"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8"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9"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0"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1"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2"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3"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5"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6"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7"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8"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9"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0"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1"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5" name="Group 104"/>
            <p:cNvGrpSpPr/>
            <p:nvPr/>
          </p:nvGrpSpPr>
          <p:grpSpPr>
            <a:xfrm>
              <a:off x="9141151" y="2601310"/>
              <a:ext cx="879819" cy="652864"/>
              <a:chOff x="4761458" y="2553298"/>
              <a:chExt cx="879819" cy="652864"/>
            </a:xfrm>
          </p:grpSpPr>
          <p:sp>
            <p:nvSpPr>
              <p:cNvPr id="131"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06" name="Group 105"/>
            <p:cNvGrpSpPr/>
            <p:nvPr/>
          </p:nvGrpSpPr>
          <p:grpSpPr>
            <a:xfrm>
              <a:off x="9206495" y="2636899"/>
              <a:ext cx="735129" cy="525675"/>
              <a:chOff x="4826802" y="2588887"/>
              <a:chExt cx="735129" cy="525675"/>
            </a:xfrm>
          </p:grpSpPr>
          <p:sp>
            <p:nvSpPr>
              <p:cNvPr id="107"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0"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4"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6"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7"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8"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0"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1211" name="TextBox 1210"/>
          <p:cNvSpPr txBox="1"/>
          <p:nvPr/>
        </p:nvSpPr>
        <p:spPr>
          <a:xfrm>
            <a:off x="694859" y="5864484"/>
            <a:ext cx="2100384" cy="276999"/>
          </a:xfrm>
          <a:prstGeom prst="rect">
            <a:avLst/>
          </a:prstGeom>
          <a:noFill/>
        </p:spPr>
        <p:txBody>
          <a:bodyPr wrap="square" lIns="0" tIns="0" rIns="0" bIns="0"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2000" b="0" i="0" u="none" strike="noStrike" kern="0" cap="none" spc="-50" normalizeH="0" baseline="0" noProof="0" dirty="0">
                <a:ln>
                  <a:noFill/>
                </a:ln>
                <a:solidFill>
                  <a:schemeClr val="accent1"/>
                </a:solidFill>
                <a:effectLst/>
                <a:uLnTx/>
                <a:uFillTx/>
              </a:rPr>
              <a:t>physischer Server</a:t>
            </a:r>
          </a:p>
        </p:txBody>
      </p:sp>
      <p:sp>
        <p:nvSpPr>
          <p:cNvPr id="64" name="Rectangle 63"/>
          <p:cNvSpPr/>
          <p:nvPr/>
        </p:nvSpPr>
        <p:spPr bwMode="auto">
          <a:xfrm>
            <a:off x="1057229" y="3140075"/>
            <a:ext cx="1912956" cy="1266242"/>
          </a:xfrm>
          <a:custGeom>
            <a:avLst/>
            <a:gdLst>
              <a:gd name="connsiteX0" fmla="*/ 0 w 1031965"/>
              <a:gd name="connsiteY0" fmla="*/ 0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0 h 1505233"/>
              <a:gd name="connsiteX0" fmla="*/ 0 w 1031965"/>
              <a:gd name="connsiteY0" fmla="*/ 117565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117565 h 1505233"/>
              <a:gd name="connsiteX0" fmla="*/ 0 w 1031965"/>
              <a:gd name="connsiteY0" fmla="*/ 431074 h 1818742"/>
              <a:gd name="connsiteX1" fmla="*/ 862148 w 1031965"/>
              <a:gd name="connsiteY1" fmla="*/ 0 h 1818742"/>
              <a:gd name="connsiteX2" fmla="*/ 1031965 w 1031965"/>
              <a:gd name="connsiteY2" fmla="*/ 1818742 h 1818742"/>
              <a:gd name="connsiteX3" fmla="*/ 0 w 1031965"/>
              <a:gd name="connsiteY3" fmla="*/ 1818742 h 1818742"/>
              <a:gd name="connsiteX4" fmla="*/ 0 w 1031965"/>
              <a:gd name="connsiteY4" fmla="*/ 431074 h 1818742"/>
              <a:gd name="connsiteX0" fmla="*/ 0 w 1737359"/>
              <a:gd name="connsiteY0" fmla="*/ 431074 h 1818742"/>
              <a:gd name="connsiteX1" fmla="*/ 862148 w 1737359"/>
              <a:gd name="connsiteY1" fmla="*/ 0 h 1818742"/>
              <a:gd name="connsiteX2" fmla="*/ 1737359 w 1737359"/>
              <a:gd name="connsiteY2" fmla="*/ 891280 h 1818742"/>
              <a:gd name="connsiteX3" fmla="*/ 0 w 1737359"/>
              <a:gd name="connsiteY3" fmla="*/ 1818742 h 1818742"/>
              <a:gd name="connsiteX4" fmla="*/ 0 w 1737359"/>
              <a:gd name="connsiteY4" fmla="*/ 431074 h 1818742"/>
              <a:gd name="connsiteX0" fmla="*/ 0 w 1737359"/>
              <a:gd name="connsiteY0" fmla="*/ 431074 h 1335417"/>
              <a:gd name="connsiteX1" fmla="*/ 862148 w 1737359"/>
              <a:gd name="connsiteY1" fmla="*/ 0 h 1335417"/>
              <a:gd name="connsiteX2" fmla="*/ 1737359 w 1737359"/>
              <a:gd name="connsiteY2" fmla="*/ 891280 h 1335417"/>
              <a:gd name="connsiteX3" fmla="*/ 809897 w 1737359"/>
              <a:gd name="connsiteY3" fmla="*/ 1335417 h 1335417"/>
              <a:gd name="connsiteX4" fmla="*/ 0 w 1737359"/>
              <a:gd name="connsiteY4" fmla="*/ 431074 h 1335417"/>
              <a:gd name="connsiteX0" fmla="*/ 0 w 1841862"/>
              <a:gd name="connsiteY0" fmla="*/ 496388 h 1335417"/>
              <a:gd name="connsiteX1" fmla="*/ 966651 w 1841862"/>
              <a:gd name="connsiteY1" fmla="*/ 0 h 1335417"/>
              <a:gd name="connsiteX2" fmla="*/ 1841862 w 1841862"/>
              <a:gd name="connsiteY2" fmla="*/ 891280 h 1335417"/>
              <a:gd name="connsiteX3" fmla="*/ 914400 w 1841862"/>
              <a:gd name="connsiteY3" fmla="*/ 1335417 h 1335417"/>
              <a:gd name="connsiteX4" fmla="*/ 0 w 1841862"/>
              <a:gd name="connsiteY4" fmla="*/ 496388 h 1335417"/>
              <a:gd name="connsiteX0" fmla="*/ 0 w 1841862"/>
              <a:gd name="connsiteY0" fmla="*/ 456244 h 1295273"/>
              <a:gd name="connsiteX1" fmla="*/ 899744 w 1841862"/>
              <a:gd name="connsiteY1" fmla="*/ 0 h 1295273"/>
              <a:gd name="connsiteX2" fmla="*/ 1841862 w 1841862"/>
              <a:gd name="connsiteY2" fmla="*/ 851136 h 1295273"/>
              <a:gd name="connsiteX3" fmla="*/ 914400 w 1841862"/>
              <a:gd name="connsiteY3" fmla="*/ 1295273 h 1295273"/>
              <a:gd name="connsiteX4" fmla="*/ 0 w 1841862"/>
              <a:gd name="connsiteY4" fmla="*/ 456244 h 1295273"/>
              <a:gd name="connsiteX0" fmla="*/ 0 w 1841862"/>
              <a:gd name="connsiteY0" fmla="*/ 456244 h 1322036"/>
              <a:gd name="connsiteX1" fmla="*/ 899744 w 1841862"/>
              <a:gd name="connsiteY1" fmla="*/ 0 h 1322036"/>
              <a:gd name="connsiteX2" fmla="*/ 1841862 w 1841862"/>
              <a:gd name="connsiteY2" fmla="*/ 851136 h 1322036"/>
              <a:gd name="connsiteX3" fmla="*/ 967925 w 1841862"/>
              <a:gd name="connsiteY3" fmla="*/ 1322036 h 1322036"/>
              <a:gd name="connsiteX4" fmla="*/ 0 w 1841862"/>
              <a:gd name="connsiteY4" fmla="*/ 456244 h 1322036"/>
              <a:gd name="connsiteX0" fmla="*/ 0 w 1873086"/>
              <a:gd name="connsiteY0" fmla="*/ 456244 h 1322036"/>
              <a:gd name="connsiteX1" fmla="*/ 899744 w 1873086"/>
              <a:gd name="connsiteY1" fmla="*/ 0 h 1322036"/>
              <a:gd name="connsiteX2" fmla="*/ 1873086 w 1873086"/>
              <a:gd name="connsiteY2" fmla="*/ 860057 h 1322036"/>
              <a:gd name="connsiteX3" fmla="*/ 967925 w 1873086"/>
              <a:gd name="connsiteY3" fmla="*/ 1322036 h 1322036"/>
              <a:gd name="connsiteX4" fmla="*/ 0 w 1873086"/>
              <a:gd name="connsiteY4" fmla="*/ 456244 h 1322036"/>
              <a:gd name="connsiteX0" fmla="*/ 0 w 1890928"/>
              <a:gd name="connsiteY0" fmla="*/ 474086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74086 h 1322036"/>
              <a:gd name="connsiteX0" fmla="*/ 0 w 1890928"/>
              <a:gd name="connsiteY0" fmla="*/ 460704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60704 h 1322036"/>
              <a:gd name="connsiteX0" fmla="*/ 0 w 1890928"/>
              <a:gd name="connsiteY0" fmla="*/ 447322 h 1308654"/>
              <a:gd name="connsiteX1" fmla="*/ 886363 w 1890928"/>
              <a:gd name="connsiteY1" fmla="*/ 0 h 1308654"/>
              <a:gd name="connsiteX2" fmla="*/ 1890928 w 1890928"/>
              <a:gd name="connsiteY2" fmla="*/ 846675 h 1308654"/>
              <a:gd name="connsiteX3" fmla="*/ 985767 w 1890928"/>
              <a:gd name="connsiteY3" fmla="*/ 1308654 h 1308654"/>
              <a:gd name="connsiteX4" fmla="*/ 0 w 1890928"/>
              <a:gd name="connsiteY4" fmla="*/ 447322 h 1308654"/>
              <a:gd name="connsiteX0" fmla="*/ 0 w 1850784"/>
              <a:gd name="connsiteY0" fmla="*/ 447322 h 1308654"/>
              <a:gd name="connsiteX1" fmla="*/ 886363 w 1850784"/>
              <a:gd name="connsiteY1" fmla="*/ 0 h 1308654"/>
              <a:gd name="connsiteX2" fmla="*/ 1850784 w 1850784"/>
              <a:gd name="connsiteY2" fmla="*/ 842214 h 1308654"/>
              <a:gd name="connsiteX3" fmla="*/ 985767 w 1850784"/>
              <a:gd name="connsiteY3" fmla="*/ 1308654 h 1308654"/>
              <a:gd name="connsiteX4" fmla="*/ 0 w 1850784"/>
              <a:gd name="connsiteY4" fmla="*/ 447322 h 1308654"/>
              <a:gd name="connsiteX0" fmla="*/ 0 w 1850784"/>
              <a:gd name="connsiteY0" fmla="*/ 411638 h 1272970"/>
              <a:gd name="connsiteX1" fmla="*/ 895284 w 1850784"/>
              <a:gd name="connsiteY1" fmla="*/ 0 h 1272970"/>
              <a:gd name="connsiteX2" fmla="*/ 1850784 w 1850784"/>
              <a:gd name="connsiteY2" fmla="*/ 806530 h 1272970"/>
              <a:gd name="connsiteX3" fmla="*/ 985767 w 1850784"/>
              <a:gd name="connsiteY3" fmla="*/ 1272970 h 1272970"/>
              <a:gd name="connsiteX4" fmla="*/ 0 w 1850784"/>
              <a:gd name="connsiteY4" fmla="*/ 411638 h 1272970"/>
              <a:gd name="connsiteX0" fmla="*/ 0 w 1824021"/>
              <a:gd name="connsiteY0" fmla="*/ 411638 h 1272970"/>
              <a:gd name="connsiteX1" fmla="*/ 895284 w 1824021"/>
              <a:gd name="connsiteY1" fmla="*/ 0 h 1272970"/>
              <a:gd name="connsiteX2" fmla="*/ 1824021 w 1824021"/>
              <a:gd name="connsiteY2" fmla="*/ 815451 h 1272970"/>
              <a:gd name="connsiteX3" fmla="*/ 985767 w 1824021"/>
              <a:gd name="connsiteY3" fmla="*/ 1272970 h 1272970"/>
              <a:gd name="connsiteX4" fmla="*/ 0 w 1824021"/>
              <a:gd name="connsiteY4" fmla="*/ 411638 h 1272970"/>
              <a:gd name="connsiteX0" fmla="*/ 0 w 1859705"/>
              <a:gd name="connsiteY0" fmla="*/ 411638 h 1272970"/>
              <a:gd name="connsiteX1" fmla="*/ 895284 w 1859705"/>
              <a:gd name="connsiteY1" fmla="*/ 0 h 1272970"/>
              <a:gd name="connsiteX2" fmla="*/ 1859705 w 1859705"/>
              <a:gd name="connsiteY2" fmla="*/ 842214 h 1272970"/>
              <a:gd name="connsiteX3" fmla="*/ 985767 w 1859705"/>
              <a:gd name="connsiteY3" fmla="*/ 1272970 h 1272970"/>
              <a:gd name="connsiteX4" fmla="*/ 0 w 1859705"/>
              <a:gd name="connsiteY4" fmla="*/ 411638 h 1272970"/>
              <a:gd name="connsiteX0" fmla="*/ 0 w 1788337"/>
              <a:gd name="connsiteY0" fmla="*/ 411638 h 1272970"/>
              <a:gd name="connsiteX1" fmla="*/ 823916 w 1788337"/>
              <a:gd name="connsiteY1" fmla="*/ 0 h 1272970"/>
              <a:gd name="connsiteX2" fmla="*/ 1788337 w 1788337"/>
              <a:gd name="connsiteY2" fmla="*/ 842214 h 1272970"/>
              <a:gd name="connsiteX3" fmla="*/ 914399 w 1788337"/>
              <a:gd name="connsiteY3" fmla="*/ 1272970 h 1272970"/>
              <a:gd name="connsiteX4" fmla="*/ 0 w 1788337"/>
              <a:gd name="connsiteY4" fmla="*/ 411638 h 1272970"/>
              <a:gd name="connsiteX0" fmla="*/ 0 w 1788337"/>
              <a:gd name="connsiteY0" fmla="*/ 411638 h 1210524"/>
              <a:gd name="connsiteX1" fmla="*/ 823916 w 1788337"/>
              <a:gd name="connsiteY1" fmla="*/ 0 h 1210524"/>
              <a:gd name="connsiteX2" fmla="*/ 1788337 w 1788337"/>
              <a:gd name="connsiteY2" fmla="*/ 842214 h 1210524"/>
              <a:gd name="connsiteX3" fmla="*/ 967925 w 1788337"/>
              <a:gd name="connsiteY3" fmla="*/ 1210524 h 1210524"/>
              <a:gd name="connsiteX4" fmla="*/ 0 w 1788337"/>
              <a:gd name="connsiteY4" fmla="*/ 411638 h 1210524"/>
              <a:gd name="connsiteX0" fmla="*/ 0 w 1788337"/>
              <a:gd name="connsiteY0" fmla="*/ 411638 h 1255129"/>
              <a:gd name="connsiteX1" fmla="*/ 823916 w 1788337"/>
              <a:gd name="connsiteY1" fmla="*/ 0 h 1255129"/>
              <a:gd name="connsiteX2" fmla="*/ 1788337 w 1788337"/>
              <a:gd name="connsiteY2" fmla="*/ 842214 h 1255129"/>
              <a:gd name="connsiteX3" fmla="*/ 950083 w 1788337"/>
              <a:gd name="connsiteY3" fmla="*/ 1255129 h 1255129"/>
              <a:gd name="connsiteX4" fmla="*/ 0 w 1788337"/>
              <a:gd name="connsiteY4" fmla="*/ 411638 h 1255129"/>
              <a:gd name="connsiteX0" fmla="*/ 0 w 1884157"/>
              <a:gd name="connsiteY0" fmla="*/ 463480 h 1255129"/>
              <a:gd name="connsiteX1" fmla="*/ 919736 w 1884157"/>
              <a:gd name="connsiteY1" fmla="*/ 0 h 1255129"/>
              <a:gd name="connsiteX2" fmla="*/ 1884157 w 1884157"/>
              <a:gd name="connsiteY2" fmla="*/ 842214 h 1255129"/>
              <a:gd name="connsiteX3" fmla="*/ 1045903 w 1884157"/>
              <a:gd name="connsiteY3" fmla="*/ 1255129 h 1255129"/>
              <a:gd name="connsiteX4" fmla="*/ 0 w 1884157"/>
              <a:gd name="connsiteY4" fmla="*/ 463480 h 1255129"/>
              <a:gd name="connsiteX0" fmla="*/ 0 w 1884157"/>
              <a:gd name="connsiteY0" fmla="*/ 463480 h 1284753"/>
              <a:gd name="connsiteX1" fmla="*/ 919736 w 1884157"/>
              <a:gd name="connsiteY1" fmla="*/ 0 h 1284753"/>
              <a:gd name="connsiteX2" fmla="*/ 1884157 w 1884157"/>
              <a:gd name="connsiteY2" fmla="*/ 842214 h 1284753"/>
              <a:gd name="connsiteX3" fmla="*/ 979566 w 1884157"/>
              <a:gd name="connsiteY3" fmla="*/ 1284753 h 1284753"/>
              <a:gd name="connsiteX4" fmla="*/ 0 w 1884157"/>
              <a:gd name="connsiteY4" fmla="*/ 463480 h 1284753"/>
              <a:gd name="connsiteX0" fmla="*/ 0 w 1884157"/>
              <a:gd name="connsiteY0" fmla="*/ 463480 h 1306971"/>
              <a:gd name="connsiteX1" fmla="*/ 919736 w 1884157"/>
              <a:gd name="connsiteY1" fmla="*/ 0 h 1306971"/>
              <a:gd name="connsiteX2" fmla="*/ 1884157 w 1884157"/>
              <a:gd name="connsiteY2" fmla="*/ 842214 h 1306971"/>
              <a:gd name="connsiteX3" fmla="*/ 1023790 w 1884157"/>
              <a:gd name="connsiteY3" fmla="*/ 1306971 h 1306971"/>
              <a:gd name="connsiteX4" fmla="*/ 0 w 1884157"/>
              <a:gd name="connsiteY4" fmla="*/ 463480 h 1306971"/>
              <a:gd name="connsiteX0" fmla="*/ 0 w 1950493"/>
              <a:gd name="connsiteY0" fmla="*/ 463480 h 1306971"/>
              <a:gd name="connsiteX1" fmla="*/ 919736 w 1950493"/>
              <a:gd name="connsiteY1" fmla="*/ 0 h 1306971"/>
              <a:gd name="connsiteX2" fmla="*/ 1950493 w 1950493"/>
              <a:gd name="connsiteY2" fmla="*/ 834807 h 1306971"/>
              <a:gd name="connsiteX3" fmla="*/ 1023790 w 1950493"/>
              <a:gd name="connsiteY3" fmla="*/ 1306971 h 1306971"/>
              <a:gd name="connsiteX4" fmla="*/ 0 w 1950493"/>
              <a:gd name="connsiteY4" fmla="*/ 463480 h 1306971"/>
              <a:gd name="connsiteX0" fmla="*/ 0 w 1855122"/>
              <a:gd name="connsiteY0" fmla="*/ 463480 h 1306971"/>
              <a:gd name="connsiteX1" fmla="*/ 919736 w 1855122"/>
              <a:gd name="connsiteY1" fmla="*/ 0 h 1306971"/>
              <a:gd name="connsiteX2" fmla="*/ 1855122 w 1855122"/>
              <a:gd name="connsiteY2" fmla="*/ 810852 h 1306971"/>
              <a:gd name="connsiteX3" fmla="*/ 1023790 w 1855122"/>
              <a:gd name="connsiteY3" fmla="*/ 1306971 h 1306971"/>
              <a:gd name="connsiteX4" fmla="*/ 0 w 1855122"/>
              <a:gd name="connsiteY4" fmla="*/ 463480 h 1306971"/>
              <a:gd name="connsiteX0" fmla="*/ 0 w 1855122"/>
              <a:gd name="connsiteY0" fmla="*/ 463480 h 1235101"/>
              <a:gd name="connsiteX1" fmla="*/ 919736 w 1855122"/>
              <a:gd name="connsiteY1" fmla="*/ 0 h 1235101"/>
              <a:gd name="connsiteX2" fmla="*/ 1855122 w 1855122"/>
              <a:gd name="connsiteY2" fmla="*/ 810852 h 1235101"/>
              <a:gd name="connsiteX3" fmla="*/ 1023790 w 1855122"/>
              <a:gd name="connsiteY3" fmla="*/ 1235101 h 1235101"/>
              <a:gd name="connsiteX4" fmla="*/ 0 w 1855122"/>
              <a:gd name="connsiteY4" fmla="*/ 463480 h 1235101"/>
              <a:gd name="connsiteX0" fmla="*/ 0 w 1775646"/>
              <a:gd name="connsiteY0" fmla="*/ 447509 h 1235101"/>
              <a:gd name="connsiteX1" fmla="*/ 840260 w 1775646"/>
              <a:gd name="connsiteY1" fmla="*/ 0 h 1235101"/>
              <a:gd name="connsiteX2" fmla="*/ 1775646 w 1775646"/>
              <a:gd name="connsiteY2" fmla="*/ 810852 h 1235101"/>
              <a:gd name="connsiteX3" fmla="*/ 944314 w 1775646"/>
              <a:gd name="connsiteY3" fmla="*/ 1235101 h 1235101"/>
              <a:gd name="connsiteX4" fmla="*/ 0 w 1775646"/>
              <a:gd name="connsiteY4" fmla="*/ 447509 h 1235101"/>
              <a:gd name="connsiteX0" fmla="*/ 0 w 1775646"/>
              <a:gd name="connsiteY0" fmla="*/ 415567 h 1203159"/>
              <a:gd name="connsiteX1" fmla="*/ 879999 w 1775646"/>
              <a:gd name="connsiteY1" fmla="*/ 0 h 1203159"/>
              <a:gd name="connsiteX2" fmla="*/ 1775646 w 1775646"/>
              <a:gd name="connsiteY2" fmla="*/ 778910 h 1203159"/>
              <a:gd name="connsiteX3" fmla="*/ 944314 w 1775646"/>
              <a:gd name="connsiteY3" fmla="*/ 1203159 h 1203159"/>
              <a:gd name="connsiteX4" fmla="*/ 0 w 1775646"/>
              <a:gd name="connsiteY4" fmla="*/ 415567 h 1203159"/>
              <a:gd name="connsiteX0" fmla="*/ 0 w 1775646"/>
              <a:gd name="connsiteY0" fmla="*/ 415567 h 1230573"/>
              <a:gd name="connsiteX1" fmla="*/ 879999 w 1775646"/>
              <a:gd name="connsiteY1" fmla="*/ 0 h 1230573"/>
              <a:gd name="connsiteX2" fmla="*/ 1775646 w 1775646"/>
              <a:gd name="connsiteY2" fmla="*/ 778910 h 1230573"/>
              <a:gd name="connsiteX3" fmla="*/ 985238 w 1775646"/>
              <a:gd name="connsiteY3" fmla="*/ 1230573 h 1230573"/>
              <a:gd name="connsiteX4" fmla="*/ 0 w 1775646"/>
              <a:gd name="connsiteY4" fmla="*/ 415567 h 1230573"/>
              <a:gd name="connsiteX0" fmla="*/ 0 w 1830211"/>
              <a:gd name="connsiteY0" fmla="*/ 415567 h 1230573"/>
              <a:gd name="connsiteX1" fmla="*/ 879999 w 1830211"/>
              <a:gd name="connsiteY1" fmla="*/ 0 h 1230573"/>
              <a:gd name="connsiteX2" fmla="*/ 1830211 w 1830211"/>
              <a:gd name="connsiteY2" fmla="*/ 799469 h 1230573"/>
              <a:gd name="connsiteX3" fmla="*/ 985238 w 1830211"/>
              <a:gd name="connsiteY3" fmla="*/ 1230573 h 1230573"/>
              <a:gd name="connsiteX4" fmla="*/ 0 w 1830211"/>
              <a:gd name="connsiteY4" fmla="*/ 415567 h 1230573"/>
              <a:gd name="connsiteX0" fmla="*/ 0 w 1830211"/>
              <a:gd name="connsiteY0" fmla="*/ 456687 h 1271693"/>
              <a:gd name="connsiteX1" fmla="*/ 839076 w 1830211"/>
              <a:gd name="connsiteY1" fmla="*/ 0 h 1271693"/>
              <a:gd name="connsiteX2" fmla="*/ 1830211 w 1830211"/>
              <a:gd name="connsiteY2" fmla="*/ 840589 h 1271693"/>
              <a:gd name="connsiteX3" fmla="*/ 985238 w 1830211"/>
              <a:gd name="connsiteY3" fmla="*/ 1271693 h 1271693"/>
              <a:gd name="connsiteX4" fmla="*/ 0 w 1830211"/>
              <a:gd name="connsiteY4" fmla="*/ 456687 h 1271693"/>
              <a:gd name="connsiteX0" fmla="*/ 0 w 1850672"/>
              <a:gd name="connsiteY0" fmla="*/ 429274 h 1271693"/>
              <a:gd name="connsiteX1" fmla="*/ 859537 w 1850672"/>
              <a:gd name="connsiteY1" fmla="*/ 0 h 1271693"/>
              <a:gd name="connsiteX2" fmla="*/ 1850672 w 1850672"/>
              <a:gd name="connsiteY2" fmla="*/ 840589 h 1271693"/>
              <a:gd name="connsiteX3" fmla="*/ 1005699 w 1850672"/>
              <a:gd name="connsiteY3" fmla="*/ 1271693 h 1271693"/>
              <a:gd name="connsiteX4" fmla="*/ 0 w 1850672"/>
              <a:gd name="connsiteY4" fmla="*/ 429274 h 1271693"/>
              <a:gd name="connsiteX0" fmla="*/ 0 w 1891597"/>
              <a:gd name="connsiteY0" fmla="*/ 436127 h 1271693"/>
              <a:gd name="connsiteX1" fmla="*/ 900462 w 1891597"/>
              <a:gd name="connsiteY1" fmla="*/ 0 h 1271693"/>
              <a:gd name="connsiteX2" fmla="*/ 1891597 w 1891597"/>
              <a:gd name="connsiteY2" fmla="*/ 840589 h 1271693"/>
              <a:gd name="connsiteX3" fmla="*/ 1046624 w 1891597"/>
              <a:gd name="connsiteY3" fmla="*/ 1271693 h 1271693"/>
              <a:gd name="connsiteX4" fmla="*/ 0 w 1891597"/>
              <a:gd name="connsiteY4" fmla="*/ 436127 h 1271693"/>
              <a:gd name="connsiteX0" fmla="*/ 0 w 1912059"/>
              <a:gd name="connsiteY0" fmla="*/ 436127 h 1271693"/>
              <a:gd name="connsiteX1" fmla="*/ 900462 w 1912059"/>
              <a:gd name="connsiteY1" fmla="*/ 0 h 1271693"/>
              <a:gd name="connsiteX2" fmla="*/ 1912059 w 1912059"/>
              <a:gd name="connsiteY2" fmla="*/ 833736 h 1271693"/>
              <a:gd name="connsiteX3" fmla="*/ 1046624 w 1912059"/>
              <a:gd name="connsiteY3" fmla="*/ 1271693 h 1271693"/>
              <a:gd name="connsiteX4" fmla="*/ 0 w 1912059"/>
              <a:gd name="connsiteY4" fmla="*/ 436127 h 1271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059" h="1271693">
                <a:moveTo>
                  <a:pt x="0" y="436127"/>
                </a:moveTo>
                <a:lnTo>
                  <a:pt x="900462" y="0"/>
                </a:lnTo>
                <a:lnTo>
                  <a:pt x="1912059" y="833736"/>
                </a:lnTo>
                <a:lnTo>
                  <a:pt x="1046624" y="1271693"/>
                </a:lnTo>
                <a:lnTo>
                  <a:pt x="0" y="436127"/>
                </a:lnTo>
                <a:close/>
              </a:path>
            </a:pathLst>
          </a:custGeom>
          <a:noFill/>
          <a:ln w="127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sp>
        <p:nvSpPr>
          <p:cNvPr id="1212" name="TextBox 1211"/>
          <p:cNvSpPr txBox="1"/>
          <p:nvPr/>
        </p:nvSpPr>
        <p:spPr>
          <a:xfrm>
            <a:off x="537075" y="2539178"/>
            <a:ext cx="2100384" cy="30777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000" b="0" i="0" u="none" strike="noStrike" kern="0" cap="none" spc="-50" normalizeH="0" baseline="0" noProof="0" dirty="0">
                <a:ln>
                  <a:noFill/>
                </a:ln>
                <a:solidFill>
                  <a:schemeClr val="accent1"/>
                </a:solidFill>
                <a:effectLst/>
                <a:uLnTx/>
                <a:uFillTx/>
              </a:rPr>
              <a:t>Prozessor</a:t>
            </a:r>
          </a:p>
        </p:txBody>
      </p:sp>
      <p:cxnSp>
        <p:nvCxnSpPr>
          <p:cNvPr id="1213" name="Straight Arrow Connector 1212"/>
          <p:cNvCxnSpPr/>
          <p:nvPr/>
        </p:nvCxnSpPr>
        <p:spPr>
          <a:xfrm flipH="1">
            <a:off x="1203158" y="2961899"/>
            <a:ext cx="15251" cy="509121"/>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14" name="TextBox 1213"/>
          <p:cNvSpPr txBox="1"/>
          <p:nvPr/>
        </p:nvSpPr>
        <p:spPr>
          <a:xfrm>
            <a:off x="2387068" y="2115510"/>
            <a:ext cx="828320" cy="276999"/>
          </a:xfrm>
          <a:prstGeom prst="rect">
            <a:avLst/>
          </a:prstGeom>
          <a:noFill/>
        </p:spPr>
        <p:txBody>
          <a:bodyPr wrap="square" lIns="0" tIns="0" rIns="0" bIns="0"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50" normalizeH="0" baseline="0" noProof="0" dirty="0">
                <a:ln>
                  <a:noFill/>
                </a:ln>
                <a:solidFill>
                  <a:schemeClr val="accent1"/>
                </a:solidFill>
                <a:effectLst/>
                <a:uLnTx/>
                <a:uFillTx/>
              </a:rPr>
              <a:t>Core</a:t>
            </a:r>
          </a:p>
        </p:txBody>
      </p:sp>
      <p:sp>
        <p:nvSpPr>
          <p:cNvPr id="67" name="Rectangle 66"/>
          <p:cNvSpPr/>
          <p:nvPr/>
        </p:nvSpPr>
        <p:spPr>
          <a:xfrm>
            <a:off x="4420227" y="1508553"/>
            <a:ext cx="7339382" cy="341632"/>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800" b="1" i="0" u="none" strike="noStrike" kern="0" cap="none" spc="-50" normalizeH="0" baseline="0" noProof="0" dirty="0">
                <a:ln>
                  <a:noFill/>
                </a:ln>
                <a:solidFill>
                  <a:schemeClr val="tx2"/>
                </a:solidFill>
                <a:effectLst/>
                <a:uLnTx/>
                <a:uFillTx/>
              </a:rPr>
              <a:t>Um lizenzkonform zu sein müssen alle physischen Cores lizenziert sein</a:t>
            </a:r>
          </a:p>
        </p:txBody>
      </p:sp>
      <p:cxnSp>
        <p:nvCxnSpPr>
          <p:cNvPr id="659" name="Straight Arrow Connector 658"/>
          <p:cNvCxnSpPr/>
          <p:nvPr/>
        </p:nvCxnSpPr>
        <p:spPr>
          <a:xfrm flipH="1">
            <a:off x="2743200" y="2396415"/>
            <a:ext cx="15251" cy="509121"/>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47" name="Group 646"/>
          <p:cNvGrpSpPr/>
          <p:nvPr/>
        </p:nvGrpSpPr>
        <p:grpSpPr>
          <a:xfrm>
            <a:off x="6361986" y="2487005"/>
            <a:ext cx="5025484" cy="1153332"/>
            <a:chOff x="6327541" y="3408554"/>
            <a:chExt cx="5025484" cy="1153332"/>
          </a:xfrm>
        </p:grpSpPr>
        <p:grpSp>
          <p:nvGrpSpPr>
            <p:cNvPr id="7" name="Group 6"/>
            <p:cNvGrpSpPr/>
            <p:nvPr/>
          </p:nvGrpSpPr>
          <p:grpSpPr>
            <a:xfrm>
              <a:off x="7125577" y="3408554"/>
              <a:ext cx="1153331" cy="1153332"/>
              <a:chOff x="2727600" y="1255714"/>
              <a:chExt cx="1248936" cy="1248936"/>
            </a:xfrm>
          </p:grpSpPr>
          <p:sp>
            <p:nvSpPr>
              <p:cNvPr id="8" name="Rectangle 7"/>
              <p:cNvSpPr/>
              <p:nvPr/>
            </p:nvSpPr>
            <p:spPr bwMode="auto">
              <a:xfrm>
                <a:off x="2727600" y="1255714"/>
                <a:ext cx="1248936" cy="1248936"/>
              </a:xfrm>
              <a:prstGeom prst="rect">
                <a:avLst/>
              </a:prstGeom>
              <a:solidFill>
                <a:schemeClr val="tx1">
                  <a:lumMod val="20000"/>
                  <a:lumOff val="80000"/>
                </a:schemeClr>
              </a:solidFill>
              <a:ln w="12700">
                <a:solidFill>
                  <a:schemeClr val="bg1">
                    <a:lumMod val="7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 name="Rectangle 8"/>
              <p:cNvSpPr/>
              <p:nvPr/>
            </p:nvSpPr>
            <p:spPr bwMode="auto">
              <a:xfrm>
                <a:off x="2854712" y="1349297"/>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 name="Rectangle 9"/>
              <p:cNvSpPr/>
              <p:nvPr/>
            </p:nvSpPr>
            <p:spPr bwMode="auto">
              <a:xfrm>
                <a:off x="3447350" y="1349297"/>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 name="Rectangle 10"/>
              <p:cNvSpPr/>
              <p:nvPr/>
            </p:nvSpPr>
            <p:spPr bwMode="auto">
              <a:xfrm>
                <a:off x="2854712" y="1644216"/>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ectangle 11"/>
              <p:cNvSpPr/>
              <p:nvPr/>
            </p:nvSpPr>
            <p:spPr bwMode="auto">
              <a:xfrm>
                <a:off x="3447350" y="1644216"/>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ectangle 12"/>
              <p:cNvSpPr/>
              <p:nvPr/>
            </p:nvSpPr>
            <p:spPr bwMode="auto">
              <a:xfrm>
                <a:off x="2854712" y="1939135"/>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 name="Rectangle 13"/>
              <p:cNvSpPr/>
              <p:nvPr/>
            </p:nvSpPr>
            <p:spPr bwMode="auto">
              <a:xfrm>
                <a:off x="3447350" y="1939135"/>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 name="Rectangle 14"/>
              <p:cNvSpPr/>
              <p:nvPr/>
            </p:nvSpPr>
            <p:spPr bwMode="auto">
              <a:xfrm>
                <a:off x="2854712" y="2234053"/>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6" name="Rectangle 15"/>
              <p:cNvSpPr/>
              <p:nvPr/>
            </p:nvSpPr>
            <p:spPr bwMode="auto">
              <a:xfrm>
                <a:off x="3447350" y="2234053"/>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70" name="Rectangle 69"/>
            <p:cNvSpPr/>
            <p:nvPr/>
          </p:nvSpPr>
          <p:spPr>
            <a:xfrm>
              <a:off x="9066493" y="3652257"/>
              <a:ext cx="2286532" cy="535531"/>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600" b="0" i="0" u="none" strike="noStrike" kern="0" cap="none" spc="-50" normalizeH="0" baseline="0" noProof="0" dirty="0">
                  <a:ln>
                    <a:noFill/>
                  </a:ln>
                  <a:solidFill>
                    <a:schemeClr val="accent1"/>
                  </a:solidFill>
                  <a:effectLst/>
                  <a:uLnTx/>
                  <a:uFillTx/>
                </a:rPr>
                <a:t>Mindestens </a:t>
              </a:r>
              <a:br>
                <a:rPr kumimoji="0" lang="de-DE" sz="1600" b="0" i="0" u="none" strike="noStrike" kern="0" cap="none" spc="-50" normalizeH="0" baseline="0" noProof="0" dirty="0">
                  <a:ln>
                    <a:noFill/>
                  </a:ln>
                  <a:solidFill>
                    <a:schemeClr val="accent1"/>
                  </a:solidFill>
                  <a:effectLst/>
                  <a:uLnTx/>
                  <a:uFillTx/>
                </a:rPr>
              </a:br>
              <a:r>
                <a:rPr kumimoji="0" lang="de-DE" sz="1600" b="0" i="0" u="none" strike="noStrike" kern="0" cap="none" spc="-50" normalizeH="0" baseline="0" noProof="0" dirty="0">
                  <a:ln>
                    <a:noFill/>
                  </a:ln>
                  <a:solidFill>
                    <a:schemeClr val="accent1"/>
                  </a:solidFill>
                  <a:effectLst/>
                  <a:uLnTx/>
                  <a:uFillTx/>
                </a:rPr>
                <a:t>8 Cores/Prozessor</a:t>
              </a:r>
            </a:p>
          </p:txBody>
        </p:sp>
        <p:sp>
          <p:nvSpPr>
            <p:cNvPr id="661" name="TextBox 660"/>
            <p:cNvSpPr txBox="1"/>
            <p:nvPr/>
          </p:nvSpPr>
          <p:spPr>
            <a:xfrm>
              <a:off x="6327541" y="3427343"/>
              <a:ext cx="534755" cy="535270"/>
            </a:xfrm>
            <a:prstGeom prst="rect">
              <a:avLst/>
            </a:prstGeom>
            <a:solidFill>
              <a:schemeClr val="tx2"/>
            </a:solidFill>
          </p:spPr>
          <p:txBody>
            <a:bodyPr wrap="square" lIns="0" tIns="0" rIns="0" bIns="0"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1</a:t>
              </a:r>
            </a:p>
          </p:txBody>
        </p:sp>
        <p:grpSp>
          <p:nvGrpSpPr>
            <p:cNvPr id="666" name="Group 665"/>
            <p:cNvGrpSpPr/>
            <p:nvPr/>
          </p:nvGrpSpPr>
          <p:grpSpPr>
            <a:xfrm>
              <a:off x="8427827" y="3770098"/>
              <a:ext cx="507468" cy="507468"/>
              <a:chOff x="9458079" y="2391011"/>
              <a:chExt cx="507468" cy="507468"/>
            </a:xfrm>
          </p:grpSpPr>
          <p:sp>
            <p:nvSpPr>
              <p:cNvPr id="667" name="Oval 666"/>
              <p:cNvSpPr/>
              <p:nvPr/>
            </p:nvSpPr>
            <p:spPr bwMode="auto">
              <a:xfrm>
                <a:off x="9458079" y="2391011"/>
                <a:ext cx="507468" cy="50746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68" name="L-Shape 667"/>
              <p:cNvSpPr/>
              <p:nvPr/>
            </p:nvSpPr>
            <p:spPr bwMode="auto">
              <a:xfrm rot="18900000">
                <a:off x="9567637" y="2513329"/>
                <a:ext cx="314411" cy="189320"/>
              </a:xfrm>
              <a:prstGeom prst="corner">
                <a:avLst>
                  <a:gd name="adj1" fmla="val 40535"/>
                  <a:gd name="adj2" fmla="val 4230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nvGrpSpPr>
          <p:cNvPr id="3" name="Group 2"/>
          <p:cNvGrpSpPr/>
          <p:nvPr/>
        </p:nvGrpSpPr>
        <p:grpSpPr>
          <a:xfrm>
            <a:off x="6355797" y="4272718"/>
            <a:ext cx="6275750" cy="1691159"/>
            <a:chOff x="6355797" y="4272718"/>
            <a:chExt cx="6275750" cy="1691159"/>
          </a:xfrm>
        </p:grpSpPr>
        <p:sp>
          <p:nvSpPr>
            <p:cNvPr id="660" name="TextBox 659"/>
            <p:cNvSpPr txBox="1"/>
            <p:nvPr/>
          </p:nvSpPr>
          <p:spPr>
            <a:xfrm>
              <a:off x="6355797" y="4272718"/>
              <a:ext cx="534755" cy="535270"/>
            </a:xfrm>
            <a:prstGeom prst="rect">
              <a:avLst/>
            </a:prstGeom>
            <a:solidFill>
              <a:schemeClr val="tx2"/>
            </a:solidFill>
          </p:spPr>
          <p:txBody>
            <a:bodyPr wrap="square" lIns="0" tIns="0" rIns="0" bIns="0"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a:t>
              </a:r>
            </a:p>
          </p:txBody>
        </p:sp>
        <p:grpSp>
          <p:nvGrpSpPr>
            <p:cNvPr id="648" name="Group 647"/>
            <p:cNvGrpSpPr/>
            <p:nvPr/>
          </p:nvGrpSpPr>
          <p:grpSpPr>
            <a:xfrm>
              <a:off x="7012731" y="4388175"/>
              <a:ext cx="5618816" cy="1575702"/>
              <a:chOff x="6629273" y="5075363"/>
              <a:chExt cx="5618816" cy="1575702"/>
            </a:xfrm>
          </p:grpSpPr>
          <p:sp>
            <p:nvSpPr>
              <p:cNvPr id="18" name="TextBox 17"/>
              <p:cNvSpPr txBox="1"/>
              <p:nvPr/>
            </p:nvSpPr>
            <p:spPr>
              <a:xfrm>
                <a:off x="9171492" y="5349426"/>
                <a:ext cx="3076597" cy="664797"/>
              </a:xfrm>
              <a:prstGeom prst="rect">
                <a:avLst/>
              </a:prstGeom>
              <a:noFill/>
            </p:spPr>
            <p:txBody>
              <a:bodyPr wrap="square" lIns="0" tIns="0" rIns="0" bIns="0"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600" b="0" i="0" u="none" strike="noStrike" kern="0" cap="none" spc="-50" normalizeH="0" baseline="0" noProof="0" dirty="0">
                    <a:ln>
                      <a:noFill/>
                    </a:ln>
                    <a:solidFill>
                      <a:schemeClr val="accent1"/>
                    </a:solidFill>
                    <a:effectLst/>
                    <a:uLnTx/>
                    <a:uFillTx/>
                  </a:rPr>
                  <a:t>Mindestens</a:t>
                </a:r>
                <a:r>
                  <a:rPr kumimoji="0" lang="en-US" sz="1600" b="0" i="0" u="none" strike="noStrike" kern="0" cap="none" spc="-50" normalizeH="0" baseline="0" noProof="0" dirty="0">
                    <a:ln>
                      <a:noFill/>
                    </a:ln>
                    <a:solidFill>
                      <a:schemeClr val="accent1"/>
                    </a:solidFill>
                    <a:effectLst/>
                    <a:uLnTx/>
                    <a:uFillTx/>
                  </a:rPr>
                  <a:t> 16 </a:t>
                </a:r>
              </a:p>
              <a:p>
                <a:pPr marL="0" marR="0" lvl="0" indent="0"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50" normalizeH="0" baseline="0" noProof="0" dirty="0">
                    <a:ln>
                      <a:noFill/>
                    </a:ln>
                    <a:solidFill>
                      <a:schemeClr val="accent1"/>
                    </a:solidFill>
                    <a:effectLst/>
                    <a:uLnTx/>
                    <a:uFillTx/>
                  </a:rPr>
                  <a:t>Cores/</a:t>
                </a:r>
                <a:r>
                  <a:rPr kumimoji="0" lang="en-US" sz="1600" b="0" i="0" u="none" strike="noStrike" kern="0" cap="none" spc="-50" normalizeH="0" baseline="0" noProof="0" dirty="0" err="1">
                    <a:ln>
                      <a:noFill/>
                    </a:ln>
                    <a:solidFill>
                      <a:schemeClr val="accent1"/>
                    </a:solidFill>
                    <a:effectLst/>
                    <a:uLnTx/>
                    <a:uFillTx/>
                  </a:rPr>
                  <a:t>physischem</a:t>
                </a:r>
                <a:r>
                  <a:rPr kumimoji="0" lang="en-US" sz="1600" b="0" i="0" u="none" strike="noStrike" kern="0" cap="none" spc="-50" normalizeH="0" baseline="0" noProof="0" dirty="0">
                    <a:ln>
                      <a:noFill/>
                    </a:ln>
                    <a:solidFill>
                      <a:schemeClr val="accent1"/>
                    </a:solidFill>
                    <a:effectLst/>
                    <a:uLnTx/>
                    <a:uFillTx/>
                  </a:rPr>
                  <a:t> Server</a:t>
                </a:r>
                <a:br>
                  <a:rPr kumimoji="0" lang="en-US" sz="1600" b="0" i="0" u="none" strike="noStrike" kern="0" cap="none" spc="-50" normalizeH="0" baseline="0" noProof="0" dirty="0">
                    <a:ln>
                      <a:noFill/>
                    </a:ln>
                    <a:solidFill>
                      <a:schemeClr val="accent1"/>
                    </a:solidFill>
                    <a:effectLst/>
                    <a:uLnTx/>
                    <a:uFillTx/>
                  </a:rPr>
                </a:br>
                <a:endParaRPr kumimoji="0" lang="en-US" sz="1600" b="0" i="0" u="none" strike="noStrike" kern="0" cap="none" spc="-50" normalizeH="0" baseline="0" noProof="0" dirty="0">
                  <a:ln>
                    <a:noFill/>
                  </a:ln>
                  <a:solidFill>
                    <a:schemeClr val="accent1"/>
                  </a:solidFill>
                  <a:effectLst/>
                  <a:uLnTx/>
                  <a:uFillTx/>
                </a:endParaRPr>
              </a:p>
            </p:txBody>
          </p:sp>
          <p:grpSp>
            <p:nvGrpSpPr>
              <p:cNvPr id="645" name="Group 644"/>
              <p:cNvGrpSpPr/>
              <p:nvPr/>
            </p:nvGrpSpPr>
            <p:grpSpPr>
              <a:xfrm>
                <a:off x="6629273" y="5075363"/>
                <a:ext cx="1849616" cy="1575702"/>
                <a:chOff x="6832813" y="5075363"/>
                <a:chExt cx="1849616" cy="1575702"/>
              </a:xfrm>
            </p:grpSpPr>
            <p:grpSp>
              <p:nvGrpSpPr>
                <p:cNvPr id="644" name="Group 643"/>
                <p:cNvGrpSpPr/>
                <p:nvPr/>
              </p:nvGrpSpPr>
              <p:grpSpPr>
                <a:xfrm>
                  <a:off x="6832813" y="5075363"/>
                  <a:ext cx="1849616" cy="1575702"/>
                  <a:chOff x="6832813" y="5075363"/>
                  <a:chExt cx="1849616" cy="1575702"/>
                </a:xfrm>
              </p:grpSpPr>
              <p:sp>
                <p:nvSpPr>
                  <p:cNvPr id="820" name="Freeform 8"/>
                  <p:cNvSpPr>
                    <a:spLocks/>
                  </p:cNvSpPr>
                  <p:nvPr/>
                </p:nvSpPr>
                <p:spPr bwMode="auto">
                  <a:xfrm flipH="1">
                    <a:off x="7779246" y="5878895"/>
                    <a:ext cx="902171" cy="768123"/>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chemeClr val="bg1">
                      <a:lumMod val="75000"/>
                    </a:scheme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1" name="Freeform 6"/>
                  <p:cNvSpPr>
                    <a:spLocks/>
                  </p:cNvSpPr>
                  <p:nvPr/>
                </p:nvSpPr>
                <p:spPr bwMode="auto">
                  <a:xfrm flipH="1">
                    <a:off x="6832813" y="5514182"/>
                    <a:ext cx="947697" cy="1132836"/>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chemeClr val="bg1">
                      <a:lumMod val="75000"/>
                    </a:scheme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2" name="Freeform 7"/>
                  <p:cNvSpPr>
                    <a:spLocks/>
                  </p:cNvSpPr>
                  <p:nvPr/>
                </p:nvSpPr>
                <p:spPr bwMode="auto">
                  <a:xfrm flipH="1">
                    <a:off x="6835089" y="5075363"/>
                    <a:ext cx="1847340" cy="1242351"/>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3" name="Freeform 9"/>
                  <p:cNvSpPr>
                    <a:spLocks/>
                  </p:cNvSpPr>
                  <p:nvPr/>
                </p:nvSpPr>
                <p:spPr bwMode="auto">
                  <a:xfrm flipH="1">
                    <a:off x="7986055" y="6124291"/>
                    <a:ext cx="344732" cy="238000"/>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4" name="Freeform 10"/>
                  <p:cNvSpPr>
                    <a:spLocks/>
                  </p:cNvSpPr>
                  <p:nvPr/>
                </p:nvSpPr>
                <p:spPr bwMode="auto">
                  <a:xfrm flipH="1">
                    <a:off x="7986055" y="6223183"/>
                    <a:ext cx="344732" cy="238505"/>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5" name="Freeform 11"/>
                  <p:cNvSpPr>
                    <a:spLocks/>
                  </p:cNvSpPr>
                  <p:nvPr/>
                </p:nvSpPr>
                <p:spPr bwMode="auto">
                  <a:xfrm flipH="1">
                    <a:off x="8425967" y="6181389"/>
                    <a:ext cx="54125" cy="62978"/>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6" name="Freeform 12"/>
                  <p:cNvSpPr>
                    <a:spLocks/>
                  </p:cNvSpPr>
                  <p:nvPr/>
                </p:nvSpPr>
                <p:spPr bwMode="auto">
                  <a:xfrm flipH="1">
                    <a:off x="8436083" y="6189230"/>
                    <a:ext cx="46285" cy="55137"/>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7" name="Freeform 13"/>
                  <p:cNvSpPr>
                    <a:spLocks/>
                  </p:cNvSpPr>
                  <p:nvPr/>
                </p:nvSpPr>
                <p:spPr bwMode="auto">
                  <a:xfrm flipH="1">
                    <a:off x="8425967" y="6106272"/>
                    <a:ext cx="54125" cy="62725"/>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8" name="Freeform 14"/>
                  <p:cNvSpPr>
                    <a:spLocks/>
                  </p:cNvSpPr>
                  <p:nvPr/>
                </p:nvSpPr>
                <p:spPr bwMode="auto">
                  <a:xfrm flipH="1">
                    <a:off x="8436083" y="6114618"/>
                    <a:ext cx="46285" cy="55137"/>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9" name="Freeform 15"/>
                  <p:cNvSpPr>
                    <a:spLocks/>
                  </p:cNvSpPr>
                  <p:nvPr/>
                </p:nvSpPr>
                <p:spPr bwMode="auto">
                  <a:xfrm flipH="1">
                    <a:off x="8425967" y="6031154"/>
                    <a:ext cx="54125" cy="62725"/>
                  </a:xfrm>
                  <a:custGeom>
                    <a:avLst/>
                    <a:gdLst>
                      <a:gd name="T0" fmla="*/ 96 w 214"/>
                      <a:gd name="T1" fmla="*/ 0 h 248"/>
                      <a:gd name="T2" fmla="*/ 122 w 214"/>
                      <a:gd name="T3" fmla="*/ 7 h 248"/>
                      <a:gd name="T4" fmla="*/ 150 w 214"/>
                      <a:gd name="T5" fmla="*/ 25 h 248"/>
                      <a:gd name="T6" fmla="*/ 176 w 214"/>
                      <a:gd name="T7" fmla="*/ 51 h 248"/>
                      <a:gd name="T8" fmla="*/ 197 w 214"/>
                      <a:gd name="T9" fmla="*/ 84 h 248"/>
                      <a:gd name="T10" fmla="*/ 209 w 214"/>
                      <a:gd name="T11" fmla="*/ 117 h 248"/>
                      <a:gd name="T12" fmla="*/ 214 w 214"/>
                      <a:gd name="T13" fmla="*/ 152 h 248"/>
                      <a:gd name="T14" fmla="*/ 209 w 214"/>
                      <a:gd name="T15" fmla="*/ 178 h 248"/>
                      <a:gd name="T16" fmla="*/ 195 w 214"/>
                      <a:gd name="T17" fmla="*/ 206 h 248"/>
                      <a:gd name="T18" fmla="*/ 174 w 214"/>
                      <a:gd name="T19" fmla="*/ 227 h 248"/>
                      <a:gd name="T20" fmla="*/ 150 w 214"/>
                      <a:gd name="T21" fmla="*/ 241 h 248"/>
                      <a:gd name="T22" fmla="*/ 122 w 214"/>
                      <a:gd name="T23" fmla="*/ 248 h 248"/>
                      <a:gd name="T24" fmla="*/ 96 w 214"/>
                      <a:gd name="T25" fmla="*/ 241 h 248"/>
                      <a:gd name="T26" fmla="*/ 66 w 214"/>
                      <a:gd name="T27" fmla="*/ 220 h 248"/>
                      <a:gd name="T28" fmla="*/ 40 w 214"/>
                      <a:gd name="T29" fmla="*/ 189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1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5"/>
                        </a:lnTo>
                        <a:lnTo>
                          <a:pt x="176" y="51"/>
                        </a:lnTo>
                        <a:lnTo>
                          <a:pt x="197" y="84"/>
                        </a:lnTo>
                        <a:lnTo>
                          <a:pt x="209" y="117"/>
                        </a:lnTo>
                        <a:lnTo>
                          <a:pt x="214" y="152"/>
                        </a:lnTo>
                        <a:lnTo>
                          <a:pt x="209" y="178"/>
                        </a:lnTo>
                        <a:lnTo>
                          <a:pt x="195" y="206"/>
                        </a:lnTo>
                        <a:lnTo>
                          <a:pt x="174" y="227"/>
                        </a:lnTo>
                        <a:lnTo>
                          <a:pt x="150" y="241"/>
                        </a:lnTo>
                        <a:lnTo>
                          <a:pt x="122" y="248"/>
                        </a:lnTo>
                        <a:lnTo>
                          <a:pt x="96" y="241"/>
                        </a:lnTo>
                        <a:lnTo>
                          <a:pt x="66" y="220"/>
                        </a:lnTo>
                        <a:lnTo>
                          <a:pt x="40" y="189"/>
                        </a:lnTo>
                        <a:lnTo>
                          <a:pt x="19" y="152"/>
                        </a:lnTo>
                        <a:lnTo>
                          <a:pt x="5" y="112"/>
                        </a:lnTo>
                        <a:lnTo>
                          <a:pt x="0" y="75"/>
                        </a:lnTo>
                        <a:lnTo>
                          <a:pt x="5" y="49"/>
                        </a:lnTo>
                        <a:lnTo>
                          <a:pt x="21" y="28"/>
                        </a:lnTo>
                        <a:lnTo>
                          <a:pt x="43" y="11"/>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0" name="Freeform 16"/>
                  <p:cNvSpPr>
                    <a:spLocks/>
                  </p:cNvSpPr>
                  <p:nvPr/>
                </p:nvSpPr>
                <p:spPr bwMode="auto">
                  <a:xfrm flipH="1">
                    <a:off x="8436083" y="6039500"/>
                    <a:ext cx="46285" cy="54884"/>
                  </a:xfrm>
                  <a:custGeom>
                    <a:avLst/>
                    <a:gdLst>
                      <a:gd name="T0" fmla="*/ 63 w 183"/>
                      <a:gd name="T1" fmla="*/ 0 h 217"/>
                      <a:gd name="T2" fmla="*/ 91 w 183"/>
                      <a:gd name="T3" fmla="*/ 7 h 217"/>
                      <a:gd name="T4" fmla="*/ 122 w 183"/>
                      <a:gd name="T5" fmla="*/ 28 h 217"/>
                      <a:gd name="T6" fmla="*/ 145 w 183"/>
                      <a:gd name="T7" fmla="*/ 53 h 217"/>
                      <a:gd name="T8" fmla="*/ 166 w 183"/>
                      <a:gd name="T9" fmla="*/ 84 h 217"/>
                      <a:gd name="T10" fmla="*/ 178 w 183"/>
                      <a:gd name="T11" fmla="*/ 119 h 217"/>
                      <a:gd name="T12" fmla="*/ 183 w 183"/>
                      <a:gd name="T13" fmla="*/ 152 h 217"/>
                      <a:gd name="T14" fmla="*/ 178 w 183"/>
                      <a:gd name="T15" fmla="*/ 182 h 217"/>
                      <a:gd name="T16" fmla="*/ 166 w 183"/>
                      <a:gd name="T17" fmla="*/ 203 h 217"/>
                      <a:gd name="T18" fmla="*/ 145 w 183"/>
                      <a:gd name="T19" fmla="*/ 215 h 217"/>
                      <a:gd name="T20" fmla="*/ 122 w 183"/>
                      <a:gd name="T21" fmla="*/ 217 h 217"/>
                      <a:gd name="T22" fmla="*/ 91 w 183"/>
                      <a:gd name="T23" fmla="*/ 208 h 217"/>
                      <a:gd name="T24" fmla="*/ 63 w 183"/>
                      <a:gd name="T25" fmla="*/ 189 h 217"/>
                      <a:gd name="T26" fmla="*/ 38 w 183"/>
                      <a:gd name="T27" fmla="*/ 161 h 217"/>
                      <a:gd name="T28" fmla="*/ 19 w 183"/>
                      <a:gd name="T29" fmla="*/ 131 h 217"/>
                      <a:gd name="T30" fmla="*/ 5 w 183"/>
                      <a:gd name="T31" fmla="*/ 98 h 217"/>
                      <a:gd name="T32" fmla="*/ 0 w 183"/>
                      <a:gd name="T33" fmla="*/ 63 h 217"/>
                      <a:gd name="T34" fmla="*/ 5 w 183"/>
                      <a:gd name="T35" fmla="*/ 35 h 217"/>
                      <a:gd name="T36" fmla="*/ 19 w 183"/>
                      <a:gd name="T37" fmla="*/ 14 h 217"/>
                      <a:gd name="T38" fmla="*/ 38 w 183"/>
                      <a:gd name="T39" fmla="*/ 0 h 217"/>
                      <a:gd name="T40" fmla="*/ 63 w 183"/>
                      <a:gd name="T4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7">
                        <a:moveTo>
                          <a:pt x="63" y="0"/>
                        </a:moveTo>
                        <a:lnTo>
                          <a:pt x="91" y="7"/>
                        </a:lnTo>
                        <a:lnTo>
                          <a:pt x="122" y="28"/>
                        </a:lnTo>
                        <a:lnTo>
                          <a:pt x="145" y="53"/>
                        </a:lnTo>
                        <a:lnTo>
                          <a:pt x="166" y="84"/>
                        </a:lnTo>
                        <a:lnTo>
                          <a:pt x="178" y="119"/>
                        </a:lnTo>
                        <a:lnTo>
                          <a:pt x="183" y="152"/>
                        </a:lnTo>
                        <a:lnTo>
                          <a:pt x="178" y="182"/>
                        </a:lnTo>
                        <a:lnTo>
                          <a:pt x="166" y="203"/>
                        </a:lnTo>
                        <a:lnTo>
                          <a:pt x="145" y="215"/>
                        </a:lnTo>
                        <a:lnTo>
                          <a:pt x="122" y="217"/>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1" name="Freeform 371"/>
                  <p:cNvSpPr>
                    <a:spLocks/>
                  </p:cNvSpPr>
                  <p:nvPr/>
                </p:nvSpPr>
                <p:spPr bwMode="auto">
                  <a:xfrm flipH="1">
                    <a:off x="8506648" y="5974752"/>
                    <a:ext cx="154029" cy="112044"/>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2" name="Freeform 372"/>
                  <p:cNvSpPr>
                    <a:spLocks/>
                  </p:cNvSpPr>
                  <p:nvPr/>
                </p:nvSpPr>
                <p:spPr bwMode="auto">
                  <a:xfrm flipH="1">
                    <a:off x="8506648" y="6211740"/>
                    <a:ext cx="154029" cy="111285"/>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3" name="Freeform 373"/>
                  <p:cNvSpPr>
                    <a:spLocks/>
                  </p:cNvSpPr>
                  <p:nvPr/>
                </p:nvSpPr>
                <p:spPr bwMode="auto">
                  <a:xfrm flipH="1">
                    <a:off x="8506648" y="6005103"/>
                    <a:ext cx="93075" cy="356367"/>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4" name="Freeform 375"/>
                  <p:cNvSpPr>
                    <a:spLocks/>
                  </p:cNvSpPr>
                  <p:nvPr/>
                </p:nvSpPr>
                <p:spPr bwMode="auto">
                  <a:xfrm flipH="1">
                    <a:off x="7898372" y="6263842"/>
                    <a:ext cx="154029" cy="111791"/>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5" name="Freeform 376"/>
                  <p:cNvSpPr>
                    <a:spLocks/>
                  </p:cNvSpPr>
                  <p:nvPr/>
                </p:nvSpPr>
                <p:spPr bwMode="auto">
                  <a:xfrm flipH="1">
                    <a:off x="7898372" y="6500071"/>
                    <a:ext cx="154029" cy="111791"/>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6" name="Freeform 377"/>
                  <p:cNvSpPr>
                    <a:spLocks/>
                  </p:cNvSpPr>
                  <p:nvPr/>
                </p:nvSpPr>
                <p:spPr bwMode="auto">
                  <a:xfrm flipH="1">
                    <a:off x="7898372" y="6293940"/>
                    <a:ext cx="93075" cy="356620"/>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7" name="Freeform 370"/>
                  <p:cNvSpPr>
                    <a:spLocks/>
                  </p:cNvSpPr>
                  <p:nvPr/>
                </p:nvSpPr>
                <p:spPr bwMode="auto">
                  <a:xfrm flipH="1">
                    <a:off x="8598965" y="6056446"/>
                    <a:ext cx="62219" cy="305530"/>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8" name="Freeform 374"/>
                  <p:cNvSpPr>
                    <a:spLocks/>
                  </p:cNvSpPr>
                  <p:nvPr/>
                </p:nvSpPr>
                <p:spPr bwMode="auto">
                  <a:xfrm flipH="1">
                    <a:off x="7990688" y="6345535"/>
                    <a:ext cx="62219" cy="305530"/>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839" name="Group 838"/>
                  <p:cNvGrpSpPr/>
                  <p:nvPr/>
                </p:nvGrpSpPr>
                <p:grpSpPr>
                  <a:xfrm>
                    <a:off x="7031582" y="5347053"/>
                    <a:ext cx="673277" cy="507361"/>
                    <a:chOff x="4409063" y="2404522"/>
                    <a:chExt cx="1553104" cy="1170371"/>
                  </a:xfrm>
                </p:grpSpPr>
                <p:sp>
                  <p:nvSpPr>
                    <p:cNvPr id="1133"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4"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5"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6"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7"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8"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9"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0"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1"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2"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3"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4"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5"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6"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7"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8"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9"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0"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1"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2"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3"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4"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5"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6"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7"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8"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9"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0"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1"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2"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3"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4"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5"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6"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7"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8"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9"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0"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1"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2"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3"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4"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5"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6"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7"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8"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9"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0"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1"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2"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3"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4"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5"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6"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7"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8"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9"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0"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840" name="Group 839"/>
                  <p:cNvGrpSpPr/>
                  <p:nvPr/>
                </p:nvGrpSpPr>
                <p:grpSpPr>
                  <a:xfrm>
                    <a:off x="7184347" y="5411548"/>
                    <a:ext cx="381405" cy="283019"/>
                    <a:chOff x="4761458" y="2553298"/>
                    <a:chExt cx="879819" cy="652864"/>
                  </a:xfrm>
                </p:grpSpPr>
                <p:sp>
                  <p:nvSpPr>
                    <p:cNvPr id="1130"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1"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32"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841" name="Group 840"/>
                  <p:cNvGrpSpPr/>
                  <p:nvPr/>
                </p:nvGrpSpPr>
                <p:grpSpPr>
                  <a:xfrm>
                    <a:off x="7212674" y="5426976"/>
                    <a:ext cx="318682" cy="227882"/>
                    <a:chOff x="4826802" y="2588887"/>
                    <a:chExt cx="735129" cy="525675"/>
                  </a:xfrm>
                </p:grpSpPr>
                <p:sp>
                  <p:nvSpPr>
                    <p:cNvPr id="1106"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7"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8"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9"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0"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1"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2"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3"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4"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5"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6"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7"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8"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9"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0"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1"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2"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3"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4"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5"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6"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7"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8"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9"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845" name="Group 844"/>
                  <p:cNvGrpSpPr/>
                  <p:nvPr/>
                </p:nvGrpSpPr>
                <p:grpSpPr>
                  <a:xfrm>
                    <a:off x="7398740" y="5157296"/>
                    <a:ext cx="673277" cy="507361"/>
                    <a:chOff x="4409063" y="2404522"/>
                    <a:chExt cx="1553104" cy="1170371"/>
                  </a:xfrm>
                </p:grpSpPr>
                <p:sp>
                  <p:nvSpPr>
                    <p:cNvPr id="963"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4"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5"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6"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7"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8"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9"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0"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1"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2"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3"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4"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5"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6"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7"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8"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9"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0"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1"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2"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3"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4"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5"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6"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7"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8"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9"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0"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1"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2"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3"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4"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5"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6"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7"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8"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9"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0"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1"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2"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3"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4"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5"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6"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7"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8"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9"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0"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1"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2"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3"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4"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5"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6"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7"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8"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9"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0"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846" name="Group 845"/>
                  <p:cNvGrpSpPr/>
                  <p:nvPr/>
                </p:nvGrpSpPr>
                <p:grpSpPr>
                  <a:xfrm>
                    <a:off x="7551505" y="5221791"/>
                    <a:ext cx="381405" cy="283019"/>
                    <a:chOff x="4761458" y="2553298"/>
                    <a:chExt cx="879819" cy="652864"/>
                  </a:xfrm>
                </p:grpSpPr>
                <p:sp>
                  <p:nvSpPr>
                    <p:cNvPr id="960"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1"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2"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847" name="Group 846"/>
                <p:cNvGrpSpPr/>
                <p:nvPr/>
              </p:nvGrpSpPr>
              <p:grpSpPr>
                <a:xfrm>
                  <a:off x="7579832" y="5237219"/>
                  <a:ext cx="318682" cy="227882"/>
                  <a:chOff x="4826802" y="2588887"/>
                  <a:chExt cx="735129" cy="525675"/>
                </a:xfrm>
              </p:grpSpPr>
              <p:sp>
                <p:nvSpPr>
                  <p:cNvPr id="936"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7"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8"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9"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0"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1"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2"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3"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4"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5"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6"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7"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8"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9"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0"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1"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2"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3"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4"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5"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6"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7"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8"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9"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671" name="Group 670"/>
              <p:cNvGrpSpPr/>
              <p:nvPr/>
            </p:nvGrpSpPr>
            <p:grpSpPr>
              <a:xfrm>
                <a:off x="8436296" y="5339526"/>
                <a:ext cx="507468" cy="507468"/>
                <a:chOff x="9458079" y="2391011"/>
                <a:chExt cx="507468" cy="507468"/>
              </a:xfrm>
            </p:grpSpPr>
            <p:sp>
              <p:nvSpPr>
                <p:cNvPr id="672" name="Oval 671"/>
                <p:cNvSpPr/>
                <p:nvPr/>
              </p:nvSpPr>
              <p:spPr bwMode="auto">
                <a:xfrm>
                  <a:off x="9458079" y="2391011"/>
                  <a:ext cx="507468" cy="50746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73" name="L-Shape 672"/>
                <p:cNvSpPr/>
                <p:nvPr/>
              </p:nvSpPr>
              <p:spPr bwMode="auto">
                <a:xfrm rot="18900000">
                  <a:off x="9567637" y="2513329"/>
                  <a:ext cx="314411" cy="189320"/>
                </a:xfrm>
                <a:prstGeom prst="corner">
                  <a:avLst>
                    <a:gd name="adj1" fmla="val 40535"/>
                    <a:gd name="adj2" fmla="val 4230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sp>
        <p:nvSpPr>
          <p:cNvPr id="603" name="TextBox 659"/>
          <p:cNvSpPr txBox="1"/>
          <p:nvPr/>
        </p:nvSpPr>
        <p:spPr>
          <a:xfrm>
            <a:off x="3858678" y="1426287"/>
            <a:ext cx="534755" cy="535270"/>
          </a:xfrm>
          <a:prstGeom prst="rect">
            <a:avLst/>
          </a:prstGeom>
          <a:solidFill>
            <a:schemeClr val="tx2"/>
          </a:solidFill>
        </p:spPr>
        <p:txBody>
          <a:bodyPr wrap="square" lIns="0" tIns="0" rIns="0" bIns="0"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3</a:t>
            </a:r>
          </a:p>
        </p:txBody>
      </p:sp>
    </p:spTree>
    <p:extLst>
      <p:ext uri="{BB962C8B-B14F-4D97-AF65-F5344CB8AC3E}">
        <p14:creationId xmlns:p14="http://schemas.microsoft.com/office/powerpoint/2010/main" val="215171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fade">
                                      <p:cBhvr>
                                        <p:cTn id="7" dur="500"/>
                                        <p:tgtEl>
                                          <p:spTgt spid="6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left)">
                                      <p:cBhvr>
                                        <p:cTn id="17" dur="500"/>
                                        <p:tgtEl>
                                          <p:spTgt spid="6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left)">
                                      <p:cBhvr>
                                        <p:cTn id="20" dur="500"/>
                                        <p:tgtEl>
                                          <p:spTgt spid="6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603"/>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Rectangle 449"/>
          <p:cNvSpPr/>
          <p:nvPr/>
        </p:nvSpPr>
        <p:spPr bwMode="auto">
          <a:xfrm>
            <a:off x="42781" y="1929874"/>
            <a:ext cx="12192001" cy="494972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r>
              <a:rPr kumimoji="0" lang="de-DE" sz="2000" b="0" i="0" u="none" strike="noStrike" kern="0" cap="none" spc="-50" normalizeH="0" baseline="0" noProof="0" dirty="0">
                <a:ln>
                  <a:noFill/>
                </a:ln>
                <a:gradFill>
                  <a:gsLst>
                    <a:gs pos="0">
                      <a:schemeClr val="bg1"/>
                    </a:gs>
                    <a:gs pos="100000">
                      <a:schemeClr val="bg1"/>
                    </a:gs>
                  </a:gsLst>
                  <a:lin ang="5400000" scaled="0"/>
                </a:gradFill>
                <a:effectLst/>
                <a:uLnTx/>
                <a:uFillTx/>
              </a:rPr>
              <a:t> </a:t>
            </a:r>
          </a:p>
        </p:txBody>
      </p:sp>
      <p:sp>
        <p:nvSpPr>
          <p:cNvPr id="449" name="Rectangle 448"/>
          <p:cNvSpPr/>
          <p:nvPr/>
        </p:nvSpPr>
        <p:spPr bwMode="auto">
          <a:xfrm>
            <a:off x="-1" y="1921646"/>
            <a:ext cx="5183917" cy="4923186"/>
          </a:xfrm>
          <a:prstGeom prst="rect">
            <a:avLst/>
          </a:prstGeom>
          <a:solidFill>
            <a:schemeClr val="bg2">
              <a:alpha val="8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de-DE"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sp>
        <p:nvSpPr>
          <p:cNvPr id="2" name="Title 1"/>
          <p:cNvSpPr>
            <a:spLocks noGrp="1"/>
          </p:cNvSpPr>
          <p:nvPr>
            <p:ph type="title"/>
          </p:nvPr>
        </p:nvSpPr>
        <p:spPr>
          <a:xfrm>
            <a:off x="519248" y="228601"/>
            <a:ext cx="11151917" cy="664797"/>
          </a:xfrm>
        </p:spPr>
        <p:txBody>
          <a:bodyPr vert="horz" wrap="square" lIns="146304" tIns="91440" rIns="146304" bIns="91440" rtlCol="0" anchor="t">
            <a:noAutofit/>
          </a:bodyPr>
          <a:lstStyle/>
          <a:p>
            <a:r>
              <a:rPr lang="de-DE" sz="4400" dirty="0"/>
              <a:t>Windows Server 2016 Lizenzierung - Szenarien</a:t>
            </a:r>
          </a:p>
        </p:txBody>
      </p:sp>
      <p:grpSp>
        <p:nvGrpSpPr>
          <p:cNvPr id="16" name="Group 15"/>
          <p:cNvGrpSpPr/>
          <p:nvPr/>
        </p:nvGrpSpPr>
        <p:grpSpPr>
          <a:xfrm>
            <a:off x="313899" y="2332067"/>
            <a:ext cx="4481555" cy="840230"/>
            <a:chOff x="313899" y="2332067"/>
            <a:chExt cx="4481555" cy="840230"/>
          </a:xfrm>
        </p:grpSpPr>
        <p:sp>
          <p:nvSpPr>
            <p:cNvPr id="439" name="Rectangle 438"/>
            <p:cNvSpPr/>
            <p:nvPr/>
          </p:nvSpPr>
          <p:spPr>
            <a:xfrm>
              <a:off x="935729" y="2332067"/>
              <a:ext cx="3859725" cy="840230"/>
            </a:xfrm>
            <a:prstGeom prst="rect">
              <a:avLst/>
            </a:prstGeom>
          </p:spPr>
          <p:txBody>
            <a:bodyPr wrap="square" lIns="0" rIns="0" numCol="3">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600" b="1" i="0" u="none" strike="noStrike" kern="0" cap="none" spc="-50" normalizeH="0" baseline="0" noProof="0" dirty="0">
                  <a:ln>
                    <a:noFill/>
                  </a:ln>
                  <a:gradFill>
                    <a:gsLst>
                      <a:gs pos="2917">
                        <a:schemeClr val="tx1"/>
                      </a:gs>
                      <a:gs pos="30000">
                        <a:schemeClr val="tx1"/>
                      </a:gs>
                    </a:gsLst>
                    <a:lin ang="5400000" scaled="0"/>
                  </a:gradFill>
                  <a:effectLst/>
                  <a:uLnTx/>
                  <a:uFillTx/>
                </a:rPr>
                <a:t>1</a:t>
              </a: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physischer Server</a:t>
              </a:r>
            </a:p>
            <a:p>
              <a:pPr marL="0" marR="0" lvl="0" indent="0" defTabSz="914400" eaLnBrk="1" fontAlgn="auto" latinLnBrk="0" hangingPunct="1">
                <a:lnSpc>
                  <a:spcPct val="90000"/>
                </a:lnSpc>
                <a:spcBef>
                  <a:spcPts val="0"/>
                </a:spcBef>
                <a:spcAft>
                  <a:spcPts val="0"/>
                </a:spcAft>
                <a:buClrTx/>
                <a:buSzTx/>
                <a:buFontTx/>
                <a:buNone/>
                <a:tabLst/>
                <a:defRPr/>
              </a:pPr>
              <a:endPar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endParaRPr>
            </a:p>
            <a:p>
              <a:pPr marL="0" marR="0" lvl="0" indent="0" defTabSz="914400" eaLnBrk="1" fontAlgn="auto" latinLnBrk="0" hangingPunct="1">
                <a:lnSpc>
                  <a:spcPct val="90000"/>
                </a:lnSpc>
                <a:spcBef>
                  <a:spcPts val="0"/>
                </a:spcBef>
                <a:spcAft>
                  <a:spcPts val="0"/>
                </a:spcAft>
                <a:buClrTx/>
                <a:buSzTx/>
                <a:buFontTx/>
                <a:buNone/>
                <a:tabLst/>
                <a:defRPr/>
              </a:pPr>
              <a:r>
                <a:rPr kumimoji="0" lang="de-DE" sz="1600" b="1" i="0" u="none" strike="noStrike" kern="0" cap="none" spc="-50" normalizeH="0" baseline="0" noProof="0" dirty="0">
                  <a:ln>
                    <a:noFill/>
                  </a:ln>
                  <a:gradFill>
                    <a:gsLst>
                      <a:gs pos="2917">
                        <a:schemeClr val="tx1"/>
                      </a:gs>
                      <a:gs pos="30000">
                        <a:schemeClr val="tx1"/>
                      </a:gs>
                    </a:gsLst>
                    <a:lin ang="5400000" scaled="0"/>
                  </a:gradFill>
                  <a:effectLst/>
                  <a:uLnTx/>
                  <a:uFillTx/>
                </a:rPr>
                <a:t>2 </a:t>
              </a: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Prozessoren    </a:t>
              </a:r>
            </a:p>
            <a:p>
              <a:pPr marL="0" marR="0" lvl="0" indent="0" defTabSz="914400" eaLnBrk="1" fontAlgn="auto" latinLnBrk="0" hangingPunct="1">
                <a:lnSpc>
                  <a:spcPct val="90000"/>
                </a:lnSpc>
                <a:spcBef>
                  <a:spcPts val="0"/>
                </a:spcBef>
                <a:spcAft>
                  <a:spcPts val="0"/>
                </a:spcAft>
                <a:buClrTx/>
                <a:buSzTx/>
                <a:buFontTx/>
                <a:buNone/>
                <a:tabLst/>
                <a:defRPr/>
              </a:pP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a:t>
              </a:r>
            </a:p>
            <a:p>
              <a:pPr marL="0" marR="0" lvl="0" indent="0" defTabSz="914400" eaLnBrk="1" fontAlgn="auto" latinLnBrk="0" hangingPunct="1">
                <a:lnSpc>
                  <a:spcPct val="90000"/>
                </a:lnSpc>
                <a:spcBef>
                  <a:spcPts val="0"/>
                </a:spcBef>
                <a:spcAft>
                  <a:spcPts val="0"/>
                </a:spcAft>
                <a:buClrTx/>
                <a:buSzTx/>
                <a:buFontTx/>
                <a:buNone/>
                <a:tabLst/>
                <a:defRPr/>
              </a:pPr>
              <a:endPar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endParaRPr>
            </a:p>
            <a:p>
              <a:pPr marL="400050" marR="0" lvl="0" indent="-400050" defTabSz="914400" eaLnBrk="1" fontAlgn="auto" latinLnBrk="0" hangingPunct="1">
                <a:lnSpc>
                  <a:spcPct val="90000"/>
                </a:lnSpc>
                <a:spcBef>
                  <a:spcPts val="0"/>
                </a:spcBef>
                <a:spcAft>
                  <a:spcPts val="0"/>
                </a:spcAft>
                <a:buClrTx/>
                <a:buSzTx/>
                <a:buFontTx/>
                <a:buNone/>
                <a:tabLst/>
                <a:defRPr/>
              </a:pP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a:t>
              </a:r>
              <a:r>
                <a:rPr kumimoji="0" lang="de-DE" sz="1600" b="1" i="0" u="none" strike="noStrike" kern="0" cap="none" spc="-50" normalizeH="0" baseline="0" noProof="0" dirty="0">
                  <a:ln>
                    <a:noFill/>
                  </a:ln>
                  <a:gradFill>
                    <a:gsLst>
                      <a:gs pos="2917">
                        <a:schemeClr val="tx1"/>
                      </a:gs>
                      <a:gs pos="30000">
                        <a:schemeClr val="tx1"/>
                      </a:gs>
                    </a:gsLst>
                    <a:lin ang="5400000" scaled="0"/>
                  </a:gradFill>
                  <a:effectLst/>
                  <a:uLnTx/>
                  <a:uFillTx/>
                </a:rPr>
                <a:t> 4 </a:t>
              </a: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Kerne je Prozessor</a:t>
              </a:r>
            </a:p>
          </p:txBody>
        </p:sp>
        <p:sp>
          <p:nvSpPr>
            <p:cNvPr id="440" name="TextBox 439"/>
            <p:cNvSpPr txBox="1"/>
            <p:nvPr/>
          </p:nvSpPr>
          <p:spPr>
            <a:xfrm>
              <a:off x="313899" y="2376354"/>
              <a:ext cx="475143" cy="475601"/>
            </a:xfrm>
            <a:prstGeom prst="rect">
              <a:avLst/>
            </a:prstGeom>
            <a:solidFill>
              <a:schemeClr val="tx2"/>
            </a:solidFill>
          </p:spPr>
          <p:txBody>
            <a:bodyPr wrap="square" lIns="0" tIns="0" rIns="0" bIns="0"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de-DE" sz="1800" b="0" i="0" u="none" strike="noStrike" kern="0" cap="none" spc="0" normalizeH="0" baseline="0" noProof="0" dirty="0">
                  <a:ln>
                    <a:noFill/>
                  </a:ln>
                  <a:solidFill>
                    <a:schemeClr val="bg1"/>
                  </a:solidFill>
                  <a:effectLst/>
                  <a:uLnTx/>
                  <a:uFillTx/>
                </a:rPr>
                <a:t>1</a:t>
              </a:r>
            </a:p>
          </p:txBody>
        </p:sp>
      </p:grpSp>
      <p:grpSp>
        <p:nvGrpSpPr>
          <p:cNvPr id="17" name="Group 16"/>
          <p:cNvGrpSpPr/>
          <p:nvPr/>
        </p:nvGrpSpPr>
        <p:grpSpPr>
          <a:xfrm>
            <a:off x="313899" y="3937264"/>
            <a:ext cx="4396852" cy="590931"/>
            <a:chOff x="313899" y="3937264"/>
            <a:chExt cx="4396852" cy="590931"/>
          </a:xfrm>
        </p:grpSpPr>
        <p:sp>
          <p:nvSpPr>
            <p:cNvPr id="438" name="Rectangle 437"/>
            <p:cNvSpPr/>
            <p:nvPr/>
          </p:nvSpPr>
          <p:spPr>
            <a:xfrm>
              <a:off x="911729" y="3937264"/>
              <a:ext cx="3799022" cy="590931"/>
            </a:xfrm>
            <a:prstGeom prst="rect">
              <a:avLst/>
            </a:prstGeom>
          </p:spPr>
          <p:txBody>
            <a:bodyPr wrap="square" lIns="0" tIns="0" rIns="0" bIns="0" numCol="3">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600" b="1" i="0" u="none" strike="noStrike" kern="0" cap="none" spc="-50" normalizeH="0" baseline="0" noProof="0" dirty="0">
                  <a:ln>
                    <a:noFill/>
                  </a:ln>
                  <a:gradFill>
                    <a:gsLst>
                      <a:gs pos="2917">
                        <a:schemeClr val="tx1"/>
                      </a:gs>
                      <a:gs pos="30000">
                        <a:schemeClr val="tx1"/>
                      </a:gs>
                    </a:gsLst>
                    <a:lin ang="5400000" scaled="0"/>
                  </a:gradFill>
                  <a:effectLst/>
                  <a:uLnTx/>
                  <a:uFillTx/>
                </a:rPr>
                <a:t>1</a:t>
              </a: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physischer Server</a:t>
              </a:r>
            </a:p>
            <a:p>
              <a:pPr marL="0" marR="0" lvl="0" indent="0" defTabSz="914400" eaLnBrk="1" fontAlgn="auto" latinLnBrk="0" hangingPunct="1">
                <a:lnSpc>
                  <a:spcPct val="90000"/>
                </a:lnSpc>
                <a:spcBef>
                  <a:spcPts val="0"/>
                </a:spcBef>
                <a:spcAft>
                  <a:spcPts val="0"/>
                </a:spcAft>
                <a:buClrTx/>
                <a:buSzTx/>
                <a:buFontTx/>
                <a:buNone/>
                <a:tabLst/>
                <a:defRPr/>
              </a:pPr>
              <a:r>
                <a:rPr kumimoji="0" lang="de-DE" sz="1600" b="1" i="0" u="none" strike="noStrike" kern="0" cap="none" spc="-50" normalizeH="0" baseline="0" noProof="0" dirty="0">
                  <a:ln>
                    <a:noFill/>
                  </a:ln>
                  <a:gradFill>
                    <a:gsLst>
                      <a:gs pos="2917">
                        <a:schemeClr val="tx1"/>
                      </a:gs>
                      <a:gs pos="30000">
                        <a:schemeClr val="tx1"/>
                      </a:gs>
                    </a:gsLst>
                    <a:lin ang="5400000" scaled="0"/>
                  </a:gradFill>
                  <a:effectLst/>
                  <a:uLnTx/>
                  <a:uFillTx/>
                </a:rPr>
                <a:t>1 </a:t>
              </a: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Prozessor</a:t>
              </a:r>
            </a:p>
            <a:p>
              <a:pPr marL="0" marR="0" lvl="0" indent="0" defTabSz="914400" eaLnBrk="1" fontAlgn="auto" latinLnBrk="0" hangingPunct="1">
                <a:lnSpc>
                  <a:spcPct val="90000"/>
                </a:lnSpc>
                <a:spcBef>
                  <a:spcPts val="0"/>
                </a:spcBef>
                <a:spcAft>
                  <a:spcPts val="0"/>
                </a:spcAft>
                <a:buClrTx/>
                <a:buSzTx/>
                <a:buFontTx/>
                <a:buNone/>
                <a:tabLst/>
                <a:defRPr/>
              </a:pPr>
              <a:endPar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endParaRPr>
            </a:p>
            <a:p>
              <a:pPr marL="0" marR="0" lvl="0" indent="0" defTabSz="914400" eaLnBrk="1" fontAlgn="auto" latinLnBrk="0" hangingPunct="1">
                <a:lnSpc>
                  <a:spcPct val="90000"/>
                </a:lnSpc>
                <a:spcBef>
                  <a:spcPts val="0"/>
                </a:spcBef>
                <a:spcAft>
                  <a:spcPts val="0"/>
                </a:spcAft>
                <a:buClrTx/>
                <a:buSzTx/>
                <a:buFontTx/>
                <a:buNone/>
                <a:tabLst/>
                <a:defRPr/>
              </a:pP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a:t>
              </a:r>
              <a:r>
                <a:rPr kumimoji="0" lang="de-DE" sz="1600" b="1" i="0" u="none" strike="noStrike" kern="0" cap="none" spc="-50" normalizeH="0" baseline="0" noProof="0" dirty="0">
                  <a:ln>
                    <a:noFill/>
                  </a:ln>
                  <a:gradFill>
                    <a:gsLst>
                      <a:gs pos="2917">
                        <a:schemeClr val="tx1"/>
                      </a:gs>
                      <a:gs pos="30000">
                        <a:schemeClr val="tx1"/>
                      </a:gs>
                    </a:gsLst>
                    <a:lin ang="5400000" scaled="0"/>
                  </a:gradFill>
                  <a:effectLst/>
                  <a:uLnTx/>
                  <a:uFillTx/>
                </a:rPr>
                <a:t>8</a:t>
              </a: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Kerne</a:t>
              </a:r>
            </a:p>
          </p:txBody>
        </p:sp>
        <p:sp>
          <p:nvSpPr>
            <p:cNvPr id="442" name="TextBox 441"/>
            <p:cNvSpPr txBox="1"/>
            <p:nvPr/>
          </p:nvSpPr>
          <p:spPr>
            <a:xfrm>
              <a:off x="313899" y="3945847"/>
              <a:ext cx="475143" cy="475601"/>
            </a:xfrm>
            <a:prstGeom prst="rect">
              <a:avLst/>
            </a:prstGeom>
            <a:solidFill>
              <a:schemeClr val="tx2"/>
            </a:solidFill>
          </p:spPr>
          <p:txBody>
            <a:bodyPr wrap="square" lIns="0" tIns="0" rIns="0" bIns="0"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de-DE" sz="1800" b="0" i="0" u="none" strike="noStrike" kern="0" cap="none" spc="0" normalizeH="0" baseline="0" noProof="0" dirty="0">
                  <a:ln>
                    <a:noFill/>
                  </a:ln>
                  <a:solidFill>
                    <a:schemeClr val="bg1"/>
                  </a:solidFill>
                  <a:effectLst/>
                  <a:uLnTx/>
                  <a:uFillTx/>
                </a:rPr>
                <a:t>2</a:t>
              </a:r>
            </a:p>
          </p:txBody>
        </p:sp>
      </p:grpSp>
      <p:sp>
        <p:nvSpPr>
          <p:cNvPr id="22" name="Rectangle 21"/>
          <p:cNvSpPr/>
          <p:nvPr/>
        </p:nvSpPr>
        <p:spPr>
          <a:xfrm>
            <a:off x="7016106" y="2144339"/>
            <a:ext cx="5189536" cy="1077218"/>
          </a:xfrm>
          <a:prstGeom prst="rect">
            <a:avLst/>
          </a:prstGeom>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4 Kerne/Prozessor erfüllen nicht die Mindestanzahl der Kerne die je Prozessor lizenziert werden müssen</a:t>
            </a:r>
            <a:b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br>
            <a:b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b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Minimum ist 8 Kerne/Prozessor </a:t>
            </a:r>
          </a:p>
        </p:txBody>
      </p:sp>
      <p:grpSp>
        <p:nvGrpSpPr>
          <p:cNvPr id="26" name="Group 25"/>
          <p:cNvGrpSpPr/>
          <p:nvPr/>
        </p:nvGrpSpPr>
        <p:grpSpPr>
          <a:xfrm>
            <a:off x="4602393" y="1400345"/>
            <a:ext cx="1956073" cy="1666393"/>
            <a:chOff x="7206357" y="5046563"/>
            <a:chExt cx="1849617" cy="1575699"/>
          </a:xfrm>
        </p:grpSpPr>
        <p:sp>
          <p:nvSpPr>
            <p:cNvPr id="27" name="Freeform 8"/>
            <p:cNvSpPr>
              <a:spLocks/>
            </p:cNvSpPr>
            <p:nvPr/>
          </p:nvSpPr>
          <p:spPr bwMode="auto">
            <a:xfrm flipH="1">
              <a:off x="8152791" y="5850092"/>
              <a:ext cx="902172" cy="768122"/>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8" name="Freeform 6"/>
            <p:cNvSpPr>
              <a:spLocks/>
            </p:cNvSpPr>
            <p:nvPr/>
          </p:nvSpPr>
          <p:spPr bwMode="auto">
            <a:xfrm flipH="1">
              <a:off x="7206357" y="5485380"/>
              <a:ext cx="947698" cy="1132834"/>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9" name="Freeform 7"/>
            <p:cNvSpPr>
              <a:spLocks/>
            </p:cNvSpPr>
            <p:nvPr/>
          </p:nvSpPr>
          <p:spPr bwMode="auto">
            <a:xfrm flipH="1">
              <a:off x="7208632" y="5046563"/>
              <a:ext cx="1847342" cy="1242349"/>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0" name="Freeform 9"/>
            <p:cNvSpPr>
              <a:spLocks/>
            </p:cNvSpPr>
            <p:nvPr/>
          </p:nvSpPr>
          <p:spPr bwMode="auto">
            <a:xfrm flipH="1">
              <a:off x="8359599" y="6095490"/>
              <a:ext cx="344733" cy="237999"/>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1" name="Freeform 10"/>
            <p:cNvSpPr>
              <a:spLocks/>
            </p:cNvSpPr>
            <p:nvPr/>
          </p:nvSpPr>
          <p:spPr bwMode="auto">
            <a:xfrm flipH="1">
              <a:off x="8359599" y="6194382"/>
              <a:ext cx="344733" cy="238505"/>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2" name="Freeform 11"/>
            <p:cNvSpPr>
              <a:spLocks/>
            </p:cNvSpPr>
            <p:nvPr/>
          </p:nvSpPr>
          <p:spPr bwMode="auto">
            <a:xfrm flipH="1">
              <a:off x="8799511" y="6152587"/>
              <a:ext cx="54125" cy="62978"/>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3" name="Freeform 12"/>
            <p:cNvSpPr>
              <a:spLocks/>
            </p:cNvSpPr>
            <p:nvPr/>
          </p:nvSpPr>
          <p:spPr bwMode="auto">
            <a:xfrm flipH="1">
              <a:off x="8809627" y="6160428"/>
              <a:ext cx="46285" cy="55136"/>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4" name="Freeform 13"/>
            <p:cNvSpPr>
              <a:spLocks/>
            </p:cNvSpPr>
            <p:nvPr/>
          </p:nvSpPr>
          <p:spPr bwMode="auto">
            <a:xfrm flipH="1">
              <a:off x="8799511" y="6077471"/>
              <a:ext cx="54125" cy="62725"/>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5" name="Freeform 14"/>
            <p:cNvSpPr>
              <a:spLocks/>
            </p:cNvSpPr>
            <p:nvPr/>
          </p:nvSpPr>
          <p:spPr bwMode="auto">
            <a:xfrm flipH="1">
              <a:off x="8809627" y="6085817"/>
              <a:ext cx="46285" cy="55136"/>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6" name="Freeform 15"/>
            <p:cNvSpPr>
              <a:spLocks/>
            </p:cNvSpPr>
            <p:nvPr/>
          </p:nvSpPr>
          <p:spPr bwMode="auto">
            <a:xfrm flipH="1">
              <a:off x="8799511" y="6002353"/>
              <a:ext cx="54125" cy="62725"/>
            </a:xfrm>
            <a:custGeom>
              <a:avLst/>
              <a:gdLst>
                <a:gd name="T0" fmla="*/ 96 w 214"/>
                <a:gd name="T1" fmla="*/ 0 h 248"/>
                <a:gd name="T2" fmla="*/ 122 w 214"/>
                <a:gd name="T3" fmla="*/ 7 h 248"/>
                <a:gd name="T4" fmla="*/ 150 w 214"/>
                <a:gd name="T5" fmla="*/ 25 h 248"/>
                <a:gd name="T6" fmla="*/ 176 w 214"/>
                <a:gd name="T7" fmla="*/ 51 h 248"/>
                <a:gd name="T8" fmla="*/ 197 w 214"/>
                <a:gd name="T9" fmla="*/ 84 h 248"/>
                <a:gd name="T10" fmla="*/ 209 w 214"/>
                <a:gd name="T11" fmla="*/ 117 h 248"/>
                <a:gd name="T12" fmla="*/ 214 w 214"/>
                <a:gd name="T13" fmla="*/ 152 h 248"/>
                <a:gd name="T14" fmla="*/ 209 w 214"/>
                <a:gd name="T15" fmla="*/ 178 h 248"/>
                <a:gd name="T16" fmla="*/ 195 w 214"/>
                <a:gd name="T17" fmla="*/ 206 h 248"/>
                <a:gd name="T18" fmla="*/ 174 w 214"/>
                <a:gd name="T19" fmla="*/ 227 h 248"/>
                <a:gd name="T20" fmla="*/ 150 w 214"/>
                <a:gd name="T21" fmla="*/ 241 h 248"/>
                <a:gd name="T22" fmla="*/ 122 w 214"/>
                <a:gd name="T23" fmla="*/ 248 h 248"/>
                <a:gd name="T24" fmla="*/ 96 w 214"/>
                <a:gd name="T25" fmla="*/ 241 h 248"/>
                <a:gd name="T26" fmla="*/ 66 w 214"/>
                <a:gd name="T27" fmla="*/ 220 h 248"/>
                <a:gd name="T28" fmla="*/ 40 w 214"/>
                <a:gd name="T29" fmla="*/ 189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1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5"/>
                  </a:lnTo>
                  <a:lnTo>
                    <a:pt x="176" y="51"/>
                  </a:lnTo>
                  <a:lnTo>
                    <a:pt x="197" y="84"/>
                  </a:lnTo>
                  <a:lnTo>
                    <a:pt x="209" y="117"/>
                  </a:lnTo>
                  <a:lnTo>
                    <a:pt x="214" y="152"/>
                  </a:lnTo>
                  <a:lnTo>
                    <a:pt x="209" y="178"/>
                  </a:lnTo>
                  <a:lnTo>
                    <a:pt x="195" y="206"/>
                  </a:lnTo>
                  <a:lnTo>
                    <a:pt x="174" y="227"/>
                  </a:lnTo>
                  <a:lnTo>
                    <a:pt x="150" y="241"/>
                  </a:lnTo>
                  <a:lnTo>
                    <a:pt x="122" y="248"/>
                  </a:lnTo>
                  <a:lnTo>
                    <a:pt x="96" y="241"/>
                  </a:lnTo>
                  <a:lnTo>
                    <a:pt x="66" y="220"/>
                  </a:lnTo>
                  <a:lnTo>
                    <a:pt x="40" y="189"/>
                  </a:lnTo>
                  <a:lnTo>
                    <a:pt x="19" y="152"/>
                  </a:lnTo>
                  <a:lnTo>
                    <a:pt x="5" y="112"/>
                  </a:lnTo>
                  <a:lnTo>
                    <a:pt x="0" y="75"/>
                  </a:lnTo>
                  <a:lnTo>
                    <a:pt x="5" y="49"/>
                  </a:lnTo>
                  <a:lnTo>
                    <a:pt x="21" y="28"/>
                  </a:lnTo>
                  <a:lnTo>
                    <a:pt x="43" y="11"/>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7" name="Freeform 16"/>
            <p:cNvSpPr>
              <a:spLocks/>
            </p:cNvSpPr>
            <p:nvPr/>
          </p:nvSpPr>
          <p:spPr bwMode="auto">
            <a:xfrm flipH="1">
              <a:off x="8809627" y="6010698"/>
              <a:ext cx="46285" cy="54884"/>
            </a:xfrm>
            <a:custGeom>
              <a:avLst/>
              <a:gdLst>
                <a:gd name="T0" fmla="*/ 63 w 183"/>
                <a:gd name="T1" fmla="*/ 0 h 217"/>
                <a:gd name="T2" fmla="*/ 91 w 183"/>
                <a:gd name="T3" fmla="*/ 7 h 217"/>
                <a:gd name="T4" fmla="*/ 122 w 183"/>
                <a:gd name="T5" fmla="*/ 28 h 217"/>
                <a:gd name="T6" fmla="*/ 145 w 183"/>
                <a:gd name="T7" fmla="*/ 53 h 217"/>
                <a:gd name="T8" fmla="*/ 166 w 183"/>
                <a:gd name="T9" fmla="*/ 84 h 217"/>
                <a:gd name="T10" fmla="*/ 178 w 183"/>
                <a:gd name="T11" fmla="*/ 119 h 217"/>
                <a:gd name="T12" fmla="*/ 183 w 183"/>
                <a:gd name="T13" fmla="*/ 152 h 217"/>
                <a:gd name="T14" fmla="*/ 178 w 183"/>
                <a:gd name="T15" fmla="*/ 182 h 217"/>
                <a:gd name="T16" fmla="*/ 166 w 183"/>
                <a:gd name="T17" fmla="*/ 203 h 217"/>
                <a:gd name="T18" fmla="*/ 145 w 183"/>
                <a:gd name="T19" fmla="*/ 215 h 217"/>
                <a:gd name="T20" fmla="*/ 122 w 183"/>
                <a:gd name="T21" fmla="*/ 217 h 217"/>
                <a:gd name="T22" fmla="*/ 91 w 183"/>
                <a:gd name="T23" fmla="*/ 208 h 217"/>
                <a:gd name="T24" fmla="*/ 63 w 183"/>
                <a:gd name="T25" fmla="*/ 189 h 217"/>
                <a:gd name="T26" fmla="*/ 38 w 183"/>
                <a:gd name="T27" fmla="*/ 161 h 217"/>
                <a:gd name="T28" fmla="*/ 19 w 183"/>
                <a:gd name="T29" fmla="*/ 131 h 217"/>
                <a:gd name="T30" fmla="*/ 5 w 183"/>
                <a:gd name="T31" fmla="*/ 98 h 217"/>
                <a:gd name="T32" fmla="*/ 0 w 183"/>
                <a:gd name="T33" fmla="*/ 63 h 217"/>
                <a:gd name="T34" fmla="*/ 5 w 183"/>
                <a:gd name="T35" fmla="*/ 35 h 217"/>
                <a:gd name="T36" fmla="*/ 19 w 183"/>
                <a:gd name="T37" fmla="*/ 14 h 217"/>
                <a:gd name="T38" fmla="*/ 38 w 183"/>
                <a:gd name="T39" fmla="*/ 0 h 217"/>
                <a:gd name="T40" fmla="*/ 63 w 183"/>
                <a:gd name="T4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7">
                  <a:moveTo>
                    <a:pt x="63" y="0"/>
                  </a:moveTo>
                  <a:lnTo>
                    <a:pt x="91" y="7"/>
                  </a:lnTo>
                  <a:lnTo>
                    <a:pt x="122" y="28"/>
                  </a:lnTo>
                  <a:lnTo>
                    <a:pt x="145" y="53"/>
                  </a:lnTo>
                  <a:lnTo>
                    <a:pt x="166" y="84"/>
                  </a:lnTo>
                  <a:lnTo>
                    <a:pt x="178" y="119"/>
                  </a:lnTo>
                  <a:lnTo>
                    <a:pt x="183" y="152"/>
                  </a:lnTo>
                  <a:lnTo>
                    <a:pt x="178" y="182"/>
                  </a:lnTo>
                  <a:lnTo>
                    <a:pt x="166" y="203"/>
                  </a:lnTo>
                  <a:lnTo>
                    <a:pt x="145" y="215"/>
                  </a:lnTo>
                  <a:lnTo>
                    <a:pt x="122" y="217"/>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8" name="Freeform 371"/>
            <p:cNvSpPr>
              <a:spLocks/>
            </p:cNvSpPr>
            <p:nvPr/>
          </p:nvSpPr>
          <p:spPr bwMode="auto">
            <a:xfrm flipH="1">
              <a:off x="8880192" y="5945951"/>
              <a:ext cx="154029" cy="112044"/>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39" name="Freeform 372"/>
            <p:cNvSpPr>
              <a:spLocks/>
            </p:cNvSpPr>
            <p:nvPr/>
          </p:nvSpPr>
          <p:spPr bwMode="auto">
            <a:xfrm flipH="1">
              <a:off x="8880192" y="6182938"/>
              <a:ext cx="154029" cy="111285"/>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40" name="Freeform 373"/>
            <p:cNvSpPr>
              <a:spLocks/>
            </p:cNvSpPr>
            <p:nvPr/>
          </p:nvSpPr>
          <p:spPr bwMode="auto">
            <a:xfrm flipH="1">
              <a:off x="8880192" y="5976302"/>
              <a:ext cx="93075" cy="356366"/>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41" name="Freeform 375"/>
            <p:cNvSpPr>
              <a:spLocks/>
            </p:cNvSpPr>
            <p:nvPr/>
          </p:nvSpPr>
          <p:spPr bwMode="auto">
            <a:xfrm flipH="1">
              <a:off x="8271915" y="6235041"/>
              <a:ext cx="154029" cy="111791"/>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42" name="Freeform 376"/>
            <p:cNvSpPr>
              <a:spLocks/>
            </p:cNvSpPr>
            <p:nvPr/>
          </p:nvSpPr>
          <p:spPr bwMode="auto">
            <a:xfrm flipH="1">
              <a:off x="8271915" y="6471269"/>
              <a:ext cx="154029" cy="111791"/>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43" name="Freeform 377"/>
            <p:cNvSpPr>
              <a:spLocks/>
            </p:cNvSpPr>
            <p:nvPr/>
          </p:nvSpPr>
          <p:spPr bwMode="auto">
            <a:xfrm flipH="1">
              <a:off x="8271915" y="6265138"/>
              <a:ext cx="93075" cy="356620"/>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44" name="Freeform 370"/>
            <p:cNvSpPr>
              <a:spLocks/>
            </p:cNvSpPr>
            <p:nvPr/>
          </p:nvSpPr>
          <p:spPr bwMode="auto">
            <a:xfrm flipH="1">
              <a:off x="8972510" y="6027645"/>
              <a:ext cx="62219" cy="305529"/>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45" name="Freeform 374"/>
            <p:cNvSpPr>
              <a:spLocks/>
            </p:cNvSpPr>
            <p:nvPr/>
          </p:nvSpPr>
          <p:spPr bwMode="auto">
            <a:xfrm flipH="1">
              <a:off x="8364233" y="6316733"/>
              <a:ext cx="62219" cy="305529"/>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nvGrpSpPr>
            <p:cNvPr id="46" name="Group 45"/>
            <p:cNvGrpSpPr/>
            <p:nvPr/>
          </p:nvGrpSpPr>
          <p:grpSpPr>
            <a:xfrm>
              <a:off x="7405130" y="5318256"/>
              <a:ext cx="673278" cy="507361"/>
              <a:chOff x="4409063" y="2404522"/>
              <a:chExt cx="1553104" cy="1170371"/>
            </a:xfrm>
          </p:grpSpPr>
          <p:sp>
            <p:nvSpPr>
              <p:cNvPr id="134"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35"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36"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37"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38"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39"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0"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1"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2"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3"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4"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5"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6"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7"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8"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49"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0"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1"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2"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3"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4"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5"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6"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7"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8"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59"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0"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1"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2"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3"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4"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5"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6"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7"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8"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69"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0"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1"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2"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3"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4"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5"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6"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7"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8"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79"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0"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1"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2"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3"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4"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5"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6"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7"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8"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89"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90"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91"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grpSp>
          <p:nvGrpSpPr>
            <p:cNvPr id="47" name="Group 46"/>
            <p:cNvGrpSpPr/>
            <p:nvPr/>
          </p:nvGrpSpPr>
          <p:grpSpPr>
            <a:xfrm>
              <a:off x="7557897" y="5466211"/>
              <a:ext cx="381405" cy="199555"/>
              <a:chOff x="4761458" y="2745832"/>
              <a:chExt cx="879819" cy="460330"/>
            </a:xfrm>
          </p:grpSpPr>
          <p:sp>
            <p:nvSpPr>
              <p:cNvPr id="132"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33"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grpSp>
          <p:nvGrpSpPr>
            <p:cNvPr id="48" name="Group 47"/>
            <p:cNvGrpSpPr/>
            <p:nvPr/>
          </p:nvGrpSpPr>
          <p:grpSpPr>
            <a:xfrm>
              <a:off x="7772288" y="5128490"/>
              <a:ext cx="673278" cy="507360"/>
              <a:chOff x="4409063" y="2404522"/>
              <a:chExt cx="1553104" cy="1170371"/>
            </a:xfrm>
          </p:grpSpPr>
          <p:sp>
            <p:nvSpPr>
              <p:cNvPr id="74"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75"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76"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77"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78"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79"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0"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1"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2"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3"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4"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5"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6"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7"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8"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89"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0"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1"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2"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3"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4"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5"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6"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7"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8"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99"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0"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1"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2"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3"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4"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5"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6"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7"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8"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09"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0"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1"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2"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3"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4"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5"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6"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7"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8"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19"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0"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1"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2"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3"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4"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5"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6"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7"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8"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29"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30"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31"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grpSp>
          <p:nvGrpSpPr>
            <p:cNvPr id="49" name="Group 48"/>
            <p:cNvGrpSpPr/>
            <p:nvPr/>
          </p:nvGrpSpPr>
          <p:grpSpPr>
            <a:xfrm>
              <a:off x="7925055" y="5192988"/>
              <a:ext cx="381405" cy="283019"/>
              <a:chOff x="4761458" y="2553298"/>
              <a:chExt cx="879819" cy="652864"/>
            </a:xfrm>
          </p:grpSpPr>
          <p:sp>
            <p:nvSpPr>
              <p:cNvPr id="71"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72"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73"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grpSp>
          <p:nvGrpSpPr>
            <p:cNvPr id="50" name="Group 49"/>
            <p:cNvGrpSpPr/>
            <p:nvPr/>
          </p:nvGrpSpPr>
          <p:grpSpPr>
            <a:xfrm>
              <a:off x="7962921" y="5220817"/>
              <a:ext cx="306776" cy="210294"/>
              <a:chOff x="7580425" y="5405421"/>
              <a:chExt cx="306776" cy="210294"/>
            </a:xfrm>
          </p:grpSpPr>
          <p:sp>
            <p:nvSpPr>
              <p:cNvPr id="62" name="Freeform 243"/>
              <p:cNvSpPr>
                <a:spLocks/>
              </p:cNvSpPr>
              <p:nvPr/>
            </p:nvSpPr>
            <p:spPr bwMode="auto">
              <a:xfrm flipH="1">
                <a:off x="7676535" y="5522524"/>
                <a:ext cx="100663" cy="62725"/>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63" name="Freeform 249"/>
              <p:cNvSpPr>
                <a:spLocks/>
              </p:cNvSpPr>
              <p:nvPr/>
            </p:nvSpPr>
            <p:spPr bwMode="auto">
              <a:xfrm flipH="1">
                <a:off x="7616574" y="5472785"/>
                <a:ext cx="100663" cy="62725"/>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nvGrpSpPr>
              <p:cNvPr id="64" name="Group 63"/>
              <p:cNvGrpSpPr/>
              <p:nvPr/>
            </p:nvGrpSpPr>
            <p:grpSpPr>
              <a:xfrm>
                <a:off x="7580425" y="5405421"/>
                <a:ext cx="306776" cy="210294"/>
                <a:chOff x="7580425" y="5405421"/>
                <a:chExt cx="306776" cy="210294"/>
              </a:xfrm>
            </p:grpSpPr>
            <p:sp>
              <p:nvSpPr>
                <p:cNvPr id="65" name="Freeform 237"/>
                <p:cNvSpPr>
                  <a:spLocks/>
                </p:cNvSpPr>
                <p:nvPr/>
              </p:nvSpPr>
              <p:spPr bwMode="auto">
                <a:xfrm flipH="1">
                  <a:off x="7709991" y="5552737"/>
                  <a:ext cx="101169" cy="62978"/>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66" name="Freeform 240"/>
                <p:cNvSpPr>
                  <a:spLocks/>
                </p:cNvSpPr>
                <p:nvPr/>
              </p:nvSpPr>
              <p:spPr bwMode="auto">
                <a:xfrm flipH="1">
                  <a:off x="7786032" y="5516541"/>
                  <a:ext cx="101169" cy="62725"/>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67" name="Freeform 246"/>
                <p:cNvSpPr>
                  <a:spLocks/>
                </p:cNvSpPr>
                <p:nvPr/>
              </p:nvSpPr>
              <p:spPr bwMode="auto">
                <a:xfrm flipH="1">
                  <a:off x="7751146" y="5485850"/>
                  <a:ext cx="100663" cy="62725"/>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68" name="Freeform 252"/>
                <p:cNvSpPr>
                  <a:spLocks/>
                </p:cNvSpPr>
                <p:nvPr/>
              </p:nvSpPr>
              <p:spPr bwMode="auto">
                <a:xfrm flipH="1">
                  <a:off x="7691187" y="5433731"/>
                  <a:ext cx="100663" cy="62725"/>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69" name="Freeform 255"/>
                <p:cNvSpPr>
                  <a:spLocks/>
                </p:cNvSpPr>
                <p:nvPr/>
              </p:nvSpPr>
              <p:spPr bwMode="auto">
                <a:xfrm flipH="1">
                  <a:off x="7580425" y="5441589"/>
                  <a:ext cx="101422" cy="63230"/>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70" name="Freeform 258"/>
                <p:cNvSpPr>
                  <a:spLocks/>
                </p:cNvSpPr>
                <p:nvPr/>
              </p:nvSpPr>
              <p:spPr bwMode="auto">
                <a:xfrm flipH="1">
                  <a:off x="7655036" y="5405421"/>
                  <a:ext cx="101422" cy="62725"/>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grpSp>
        <p:sp>
          <p:nvSpPr>
            <p:cNvPr id="51" name="Freeform 234"/>
            <p:cNvSpPr>
              <a:spLocks/>
            </p:cNvSpPr>
            <p:nvPr/>
          </p:nvSpPr>
          <p:spPr bwMode="auto">
            <a:xfrm flipH="1">
              <a:off x="7567865" y="5383274"/>
              <a:ext cx="380900" cy="262279"/>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nvGrpSpPr>
            <p:cNvPr id="52" name="Group 51"/>
            <p:cNvGrpSpPr/>
            <p:nvPr/>
          </p:nvGrpSpPr>
          <p:grpSpPr>
            <a:xfrm>
              <a:off x="7599256" y="5406208"/>
              <a:ext cx="306776" cy="210294"/>
              <a:chOff x="7580425" y="5405421"/>
              <a:chExt cx="306776" cy="210294"/>
            </a:xfrm>
          </p:grpSpPr>
          <p:sp>
            <p:nvSpPr>
              <p:cNvPr id="53" name="Freeform 243"/>
              <p:cNvSpPr>
                <a:spLocks/>
              </p:cNvSpPr>
              <p:nvPr/>
            </p:nvSpPr>
            <p:spPr bwMode="auto">
              <a:xfrm flipH="1">
                <a:off x="7676535" y="5522524"/>
                <a:ext cx="100663" cy="62725"/>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54" name="Freeform 249"/>
              <p:cNvSpPr>
                <a:spLocks/>
              </p:cNvSpPr>
              <p:nvPr/>
            </p:nvSpPr>
            <p:spPr bwMode="auto">
              <a:xfrm flipH="1">
                <a:off x="7616574" y="5472785"/>
                <a:ext cx="100663" cy="62725"/>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nvGrpSpPr>
              <p:cNvPr id="55" name="Group 54"/>
              <p:cNvGrpSpPr/>
              <p:nvPr/>
            </p:nvGrpSpPr>
            <p:grpSpPr>
              <a:xfrm>
                <a:off x="7580425" y="5405421"/>
                <a:ext cx="306776" cy="210294"/>
                <a:chOff x="7580425" y="5405421"/>
                <a:chExt cx="306776" cy="210294"/>
              </a:xfrm>
            </p:grpSpPr>
            <p:sp>
              <p:nvSpPr>
                <p:cNvPr id="56" name="Freeform 237"/>
                <p:cNvSpPr>
                  <a:spLocks/>
                </p:cNvSpPr>
                <p:nvPr/>
              </p:nvSpPr>
              <p:spPr bwMode="auto">
                <a:xfrm flipH="1">
                  <a:off x="7709991" y="5552737"/>
                  <a:ext cx="101169" cy="62978"/>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57" name="Freeform 240"/>
                <p:cNvSpPr>
                  <a:spLocks/>
                </p:cNvSpPr>
                <p:nvPr/>
              </p:nvSpPr>
              <p:spPr bwMode="auto">
                <a:xfrm flipH="1">
                  <a:off x="7786032" y="5516541"/>
                  <a:ext cx="101169" cy="62725"/>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58" name="Freeform 246"/>
                <p:cNvSpPr>
                  <a:spLocks/>
                </p:cNvSpPr>
                <p:nvPr/>
              </p:nvSpPr>
              <p:spPr bwMode="auto">
                <a:xfrm flipH="1">
                  <a:off x="7751146" y="5485850"/>
                  <a:ext cx="100663" cy="62725"/>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59" name="Freeform 252"/>
                <p:cNvSpPr>
                  <a:spLocks/>
                </p:cNvSpPr>
                <p:nvPr/>
              </p:nvSpPr>
              <p:spPr bwMode="auto">
                <a:xfrm flipH="1">
                  <a:off x="7691187" y="5433731"/>
                  <a:ext cx="100663" cy="62725"/>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60" name="Freeform 255"/>
                <p:cNvSpPr>
                  <a:spLocks/>
                </p:cNvSpPr>
                <p:nvPr/>
              </p:nvSpPr>
              <p:spPr bwMode="auto">
                <a:xfrm flipH="1">
                  <a:off x="7580425" y="5441589"/>
                  <a:ext cx="101422" cy="63230"/>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61" name="Freeform 258"/>
                <p:cNvSpPr>
                  <a:spLocks/>
                </p:cNvSpPr>
                <p:nvPr/>
              </p:nvSpPr>
              <p:spPr bwMode="auto">
                <a:xfrm flipH="1">
                  <a:off x="7655036" y="5405421"/>
                  <a:ext cx="101422" cy="62725"/>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grpSp>
      </p:grpSp>
      <p:sp>
        <p:nvSpPr>
          <p:cNvPr id="468" name="Rectangle 63"/>
          <p:cNvSpPr/>
          <p:nvPr/>
        </p:nvSpPr>
        <p:spPr bwMode="auto">
          <a:xfrm>
            <a:off x="4601757" y="1410403"/>
            <a:ext cx="1924960" cy="1282802"/>
          </a:xfrm>
          <a:custGeom>
            <a:avLst/>
            <a:gdLst>
              <a:gd name="connsiteX0" fmla="*/ 0 w 1031965"/>
              <a:gd name="connsiteY0" fmla="*/ 0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0 h 1505233"/>
              <a:gd name="connsiteX0" fmla="*/ 0 w 1031965"/>
              <a:gd name="connsiteY0" fmla="*/ 117565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117565 h 1505233"/>
              <a:gd name="connsiteX0" fmla="*/ 0 w 1031965"/>
              <a:gd name="connsiteY0" fmla="*/ 431074 h 1818742"/>
              <a:gd name="connsiteX1" fmla="*/ 862148 w 1031965"/>
              <a:gd name="connsiteY1" fmla="*/ 0 h 1818742"/>
              <a:gd name="connsiteX2" fmla="*/ 1031965 w 1031965"/>
              <a:gd name="connsiteY2" fmla="*/ 1818742 h 1818742"/>
              <a:gd name="connsiteX3" fmla="*/ 0 w 1031965"/>
              <a:gd name="connsiteY3" fmla="*/ 1818742 h 1818742"/>
              <a:gd name="connsiteX4" fmla="*/ 0 w 1031965"/>
              <a:gd name="connsiteY4" fmla="*/ 431074 h 1818742"/>
              <a:gd name="connsiteX0" fmla="*/ 0 w 1737359"/>
              <a:gd name="connsiteY0" fmla="*/ 431074 h 1818742"/>
              <a:gd name="connsiteX1" fmla="*/ 862148 w 1737359"/>
              <a:gd name="connsiteY1" fmla="*/ 0 h 1818742"/>
              <a:gd name="connsiteX2" fmla="*/ 1737359 w 1737359"/>
              <a:gd name="connsiteY2" fmla="*/ 891280 h 1818742"/>
              <a:gd name="connsiteX3" fmla="*/ 0 w 1737359"/>
              <a:gd name="connsiteY3" fmla="*/ 1818742 h 1818742"/>
              <a:gd name="connsiteX4" fmla="*/ 0 w 1737359"/>
              <a:gd name="connsiteY4" fmla="*/ 431074 h 1818742"/>
              <a:gd name="connsiteX0" fmla="*/ 0 w 1737359"/>
              <a:gd name="connsiteY0" fmla="*/ 431074 h 1335417"/>
              <a:gd name="connsiteX1" fmla="*/ 862148 w 1737359"/>
              <a:gd name="connsiteY1" fmla="*/ 0 h 1335417"/>
              <a:gd name="connsiteX2" fmla="*/ 1737359 w 1737359"/>
              <a:gd name="connsiteY2" fmla="*/ 891280 h 1335417"/>
              <a:gd name="connsiteX3" fmla="*/ 809897 w 1737359"/>
              <a:gd name="connsiteY3" fmla="*/ 1335417 h 1335417"/>
              <a:gd name="connsiteX4" fmla="*/ 0 w 1737359"/>
              <a:gd name="connsiteY4" fmla="*/ 431074 h 1335417"/>
              <a:gd name="connsiteX0" fmla="*/ 0 w 1841862"/>
              <a:gd name="connsiteY0" fmla="*/ 496388 h 1335417"/>
              <a:gd name="connsiteX1" fmla="*/ 966651 w 1841862"/>
              <a:gd name="connsiteY1" fmla="*/ 0 h 1335417"/>
              <a:gd name="connsiteX2" fmla="*/ 1841862 w 1841862"/>
              <a:gd name="connsiteY2" fmla="*/ 891280 h 1335417"/>
              <a:gd name="connsiteX3" fmla="*/ 914400 w 1841862"/>
              <a:gd name="connsiteY3" fmla="*/ 1335417 h 1335417"/>
              <a:gd name="connsiteX4" fmla="*/ 0 w 1841862"/>
              <a:gd name="connsiteY4" fmla="*/ 496388 h 1335417"/>
              <a:gd name="connsiteX0" fmla="*/ 0 w 1841862"/>
              <a:gd name="connsiteY0" fmla="*/ 456244 h 1295273"/>
              <a:gd name="connsiteX1" fmla="*/ 899744 w 1841862"/>
              <a:gd name="connsiteY1" fmla="*/ 0 h 1295273"/>
              <a:gd name="connsiteX2" fmla="*/ 1841862 w 1841862"/>
              <a:gd name="connsiteY2" fmla="*/ 851136 h 1295273"/>
              <a:gd name="connsiteX3" fmla="*/ 914400 w 1841862"/>
              <a:gd name="connsiteY3" fmla="*/ 1295273 h 1295273"/>
              <a:gd name="connsiteX4" fmla="*/ 0 w 1841862"/>
              <a:gd name="connsiteY4" fmla="*/ 456244 h 1295273"/>
              <a:gd name="connsiteX0" fmla="*/ 0 w 1841862"/>
              <a:gd name="connsiteY0" fmla="*/ 456244 h 1322036"/>
              <a:gd name="connsiteX1" fmla="*/ 899744 w 1841862"/>
              <a:gd name="connsiteY1" fmla="*/ 0 h 1322036"/>
              <a:gd name="connsiteX2" fmla="*/ 1841862 w 1841862"/>
              <a:gd name="connsiteY2" fmla="*/ 851136 h 1322036"/>
              <a:gd name="connsiteX3" fmla="*/ 967925 w 1841862"/>
              <a:gd name="connsiteY3" fmla="*/ 1322036 h 1322036"/>
              <a:gd name="connsiteX4" fmla="*/ 0 w 1841862"/>
              <a:gd name="connsiteY4" fmla="*/ 456244 h 1322036"/>
              <a:gd name="connsiteX0" fmla="*/ 0 w 1873086"/>
              <a:gd name="connsiteY0" fmla="*/ 456244 h 1322036"/>
              <a:gd name="connsiteX1" fmla="*/ 899744 w 1873086"/>
              <a:gd name="connsiteY1" fmla="*/ 0 h 1322036"/>
              <a:gd name="connsiteX2" fmla="*/ 1873086 w 1873086"/>
              <a:gd name="connsiteY2" fmla="*/ 860057 h 1322036"/>
              <a:gd name="connsiteX3" fmla="*/ 967925 w 1873086"/>
              <a:gd name="connsiteY3" fmla="*/ 1322036 h 1322036"/>
              <a:gd name="connsiteX4" fmla="*/ 0 w 1873086"/>
              <a:gd name="connsiteY4" fmla="*/ 456244 h 1322036"/>
              <a:gd name="connsiteX0" fmla="*/ 0 w 1890928"/>
              <a:gd name="connsiteY0" fmla="*/ 474086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74086 h 1322036"/>
              <a:gd name="connsiteX0" fmla="*/ 0 w 1890928"/>
              <a:gd name="connsiteY0" fmla="*/ 460704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60704 h 1322036"/>
              <a:gd name="connsiteX0" fmla="*/ 0 w 1890928"/>
              <a:gd name="connsiteY0" fmla="*/ 447322 h 1308654"/>
              <a:gd name="connsiteX1" fmla="*/ 886363 w 1890928"/>
              <a:gd name="connsiteY1" fmla="*/ 0 h 1308654"/>
              <a:gd name="connsiteX2" fmla="*/ 1890928 w 1890928"/>
              <a:gd name="connsiteY2" fmla="*/ 846675 h 1308654"/>
              <a:gd name="connsiteX3" fmla="*/ 985767 w 1890928"/>
              <a:gd name="connsiteY3" fmla="*/ 1308654 h 1308654"/>
              <a:gd name="connsiteX4" fmla="*/ 0 w 1890928"/>
              <a:gd name="connsiteY4" fmla="*/ 447322 h 1308654"/>
              <a:gd name="connsiteX0" fmla="*/ 0 w 1850784"/>
              <a:gd name="connsiteY0" fmla="*/ 447322 h 1308654"/>
              <a:gd name="connsiteX1" fmla="*/ 886363 w 1850784"/>
              <a:gd name="connsiteY1" fmla="*/ 0 h 1308654"/>
              <a:gd name="connsiteX2" fmla="*/ 1850784 w 1850784"/>
              <a:gd name="connsiteY2" fmla="*/ 842214 h 1308654"/>
              <a:gd name="connsiteX3" fmla="*/ 985767 w 1850784"/>
              <a:gd name="connsiteY3" fmla="*/ 1308654 h 1308654"/>
              <a:gd name="connsiteX4" fmla="*/ 0 w 1850784"/>
              <a:gd name="connsiteY4" fmla="*/ 447322 h 1308654"/>
              <a:gd name="connsiteX0" fmla="*/ 0 w 1850784"/>
              <a:gd name="connsiteY0" fmla="*/ 411638 h 1272970"/>
              <a:gd name="connsiteX1" fmla="*/ 895284 w 1850784"/>
              <a:gd name="connsiteY1" fmla="*/ 0 h 1272970"/>
              <a:gd name="connsiteX2" fmla="*/ 1850784 w 1850784"/>
              <a:gd name="connsiteY2" fmla="*/ 806530 h 1272970"/>
              <a:gd name="connsiteX3" fmla="*/ 985767 w 1850784"/>
              <a:gd name="connsiteY3" fmla="*/ 1272970 h 1272970"/>
              <a:gd name="connsiteX4" fmla="*/ 0 w 1850784"/>
              <a:gd name="connsiteY4" fmla="*/ 411638 h 1272970"/>
              <a:gd name="connsiteX0" fmla="*/ 0 w 1824021"/>
              <a:gd name="connsiteY0" fmla="*/ 411638 h 1272970"/>
              <a:gd name="connsiteX1" fmla="*/ 895284 w 1824021"/>
              <a:gd name="connsiteY1" fmla="*/ 0 h 1272970"/>
              <a:gd name="connsiteX2" fmla="*/ 1824021 w 1824021"/>
              <a:gd name="connsiteY2" fmla="*/ 815451 h 1272970"/>
              <a:gd name="connsiteX3" fmla="*/ 985767 w 1824021"/>
              <a:gd name="connsiteY3" fmla="*/ 1272970 h 1272970"/>
              <a:gd name="connsiteX4" fmla="*/ 0 w 1824021"/>
              <a:gd name="connsiteY4" fmla="*/ 411638 h 1272970"/>
              <a:gd name="connsiteX0" fmla="*/ 0 w 1859705"/>
              <a:gd name="connsiteY0" fmla="*/ 411638 h 1272970"/>
              <a:gd name="connsiteX1" fmla="*/ 895284 w 1859705"/>
              <a:gd name="connsiteY1" fmla="*/ 0 h 1272970"/>
              <a:gd name="connsiteX2" fmla="*/ 1859705 w 1859705"/>
              <a:gd name="connsiteY2" fmla="*/ 842214 h 1272970"/>
              <a:gd name="connsiteX3" fmla="*/ 985767 w 1859705"/>
              <a:gd name="connsiteY3" fmla="*/ 1272970 h 1272970"/>
              <a:gd name="connsiteX4" fmla="*/ 0 w 1859705"/>
              <a:gd name="connsiteY4" fmla="*/ 411638 h 1272970"/>
              <a:gd name="connsiteX0" fmla="*/ 0 w 1788337"/>
              <a:gd name="connsiteY0" fmla="*/ 411638 h 1272970"/>
              <a:gd name="connsiteX1" fmla="*/ 823916 w 1788337"/>
              <a:gd name="connsiteY1" fmla="*/ 0 h 1272970"/>
              <a:gd name="connsiteX2" fmla="*/ 1788337 w 1788337"/>
              <a:gd name="connsiteY2" fmla="*/ 842214 h 1272970"/>
              <a:gd name="connsiteX3" fmla="*/ 914399 w 1788337"/>
              <a:gd name="connsiteY3" fmla="*/ 1272970 h 1272970"/>
              <a:gd name="connsiteX4" fmla="*/ 0 w 1788337"/>
              <a:gd name="connsiteY4" fmla="*/ 411638 h 1272970"/>
              <a:gd name="connsiteX0" fmla="*/ 0 w 1788337"/>
              <a:gd name="connsiteY0" fmla="*/ 411638 h 1210524"/>
              <a:gd name="connsiteX1" fmla="*/ 823916 w 1788337"/>
              <a:gd name="connsiteY1" fmla="*/ 0 h 1210524"/>
              <a:gd name="connsiteX2" fmla="*/ 1788337 w 1788337"/>
              <a:gd name="connsiteY2" fmla="*/ 842214 h 1210524"/>
              <a:gd name="connsiteX3" fmla="*/ 967925 w 1788337"/>
              <a:gd name="connsiteY3" fmla="*/ 1210524 h 1210524"/>
              <a:gd name="connsiteX4" fmla="*/ 0 w 1788337"/>
              <a:gd name="connsiteY4" fmla="*/ 411638 h 1210524"/>
              <a:gd name="connsiteX0" fmla="*/ 0 w 1788337"/>
              <a:gd name="connsiteY0" fmla="*/ 411638 h 1255129"/>
              <a:gd name="connsiteX1" fmla="*/ 823916 w 1788337"/>
              <a:gd name="connsiteY1" fmla="*/ 0 h 1255129"/>
              <a:gd name="connsiteX2" fmla="*/ 1788337 w 1788337"/>
              <a:gd name="connsiteY2" fmla="*/ 842214 h 1255129"/>
              <a:gd name="connsiteX3" fmla="*/ 950083 w 1788337"/>
              <a:gd name="connsiteY3" fmla="*/ 1255129 h 1255129"/>
              <a:gd name="connsiteX4" fmla="*/ 0 w 1788337"/>
              <a:gd name="connsiteY4" fmla="*/ 411638 h 1255129"/>
              <a:gd name="connsiteX0" fmla="*/ 0 w 1842141"/>
              <a:gd name="connsiteY0" fmla="*/ 458775 h 1255129"/>
              <a:gd name="connsiteX1" fmla="*/ 877720 w 1842141"/>
              <a:gd name="connsiteY1" fmla="*/ 0 h 1255129"/>
              <a:gd name="connsiteX2" fmla="*/ 1842141 w 1842141"/>
              <a:gd name="connsiteY2" fmla="*/ 842214 h 1255129"/>
              <a:gd name="connsiteX3" fmla="*/ 1003887 w 1842141"/>
              <a:gd name="connsiteY3" fmla="*/ 1255129 h 1255129"/>
              <a:gd name="connsiteX4" fmla="*/ 0 w 1842141"/>
              <a:gd name="connsiteY4" fmla="*/ 458775 h 1255129"/>
              <a:gd name="connsiteX0" fmla="*/ 0 w 1842141"/>
              <a:gd name="connsiteY0" fmla="*/ 458775 h 1202099"/>
              <a:gd name="connsiteX1" fmla="*/ 877720 w 1842141"/>
              <a:gd name="connsiteY1" fmla="*/ 0 h 1202099"/>
              <a:gd name="connsiteX2" fmla="*/ 1842141 w 1842141"/>
              <a:gd name="connsiteY2" fmla="*/ 842214 h 1202099"/>
              <a:gd name="connsiteX3" fmla="*/ 938127 w 1842141"/>
              <a:gd name="connsiteY3" fmla="*/ 1202099 h 1202099"/>
              <a:gd name="connsiteX4" fmla="*/ 0 w 1842141"/>
              <a:gd name="connsiteY4" fmla="*/ 458775 h 1202099"/>
              <a:gd name="connsiteX0" fmla="*/ 0 w 1830185"/>
              <a:gd name="connsiteY0" fmla="*/ 458775 h 1202099"/>
              <a:gd name="connsiteX1" fmla="*/ 877720 w 1830185"/>
              <a:gd name="connsiteY1" fmla="*/ 0 h 1202099"/>
              <a:gd name="connsiteX2" fmla="*/ 1830185 w 1830185"/>
              <a:gd name="connsiteY2" fmla="*/ 800969 h 1202099"/>
              <a:gd name="connsiteX3" fmla="*/ 938127 w 1830185"/>
              <a:gd name="connsiteY3" fmla="*/ 1202099 h 1202099"/>
              <a:gd name="connsiteX4" fmla="*/ 0 w 1830185"/>
              <a:gd name="connsiteY4" fmla="*/ 458775 h 1202099"/>
              <a:gd name="connsiteX0" fmla="*/ 0 w 1830185"/>
              <a:gd name="connsiteY0" fmla="*/ 446991 h 1190315"/>
              <a:gd name="connsiteX1" fmla="*/ 865763 w 1830185"/>
              <a:gd name="connsiteY1" fmla="*/ 0 h 1190315"/>
              <a:gd name="connsiteX2" fmla="*/ 1830185 w 1830185"/>
              <a:gd name="connsiteY2" fmla="*/ 789185 h 1190315"/>
              <a:gd name="connsiteX3" fmla="*/ 938127 w 1830185"/>
              <a:gd name="connsiteY3" fmla="*/ 1190315 h 1190315"/>
              <a:gd name="connsiteX4" fmla="*/ 0 w 1830185"/>
              <a:gd name="connsiteY4" fmla="*/ 446991 h 1190315"/>
              <a:gd name="connsiteX0" fmla="*/ 0 w 1812250"/>
              <a:gd name="connsiteY0" fmla="*/ 446991 h 1190315"/>
              <a:gd name="connsiteX1" fmla="*/ 865763 w 1812250"/>
              <a:gd name="connsiteY1" fmla="*/ 0 h 1190315"/>
              <a:gd name="connsiteX2" fmla="*/ 1812250 w 1812250"/>
              <a:gd name="connsiteY2" fmla="*/ 777400 h 1190315"/>
              <a:gd name="connsiteX3" fmla="*/ 938127 w 1812250"/>
              <a:gd name="connsiteY3" fmla="*/ 1190315 h 1190315"/>
              <a:gd name="connsiteX4" fmla="*/ 0 w 1812250"/>
              <a:gd name="connsiteY4" fmla="*/ 446991 h 119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250" h="1190315">
                <a:moveTo>
                  <a:pt x="0" y="446991"/>
                </a:moveTo>
                <a:lnTo>
                  <a:pt x="865763" y="0"/>
                </a:lnTo>
                <a:lnTo>
                  <a:pt x="1812250" y="777400"/>
                </a:lnTo>
                <a:lnTo>
                  <a:pt x="938127" y="1190315"/>
                </a:lnTo>
                <a:lnTo>
                  <a:pt x="0" y="446991"/>
                </a:lnTo>
                <a:close/>
              </a:path>
            </a:pathLst>
          </a:custGeom>
          <a:noFill/>
          <a:ln w="12700">
            <a:solidFill>
              <a:srgbClr val="00B05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de-DE" sz="18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grpSp>
        <p:nvGrpSpPr>
          <p:cNvPr id="11" name="Group 10"/>
          <p:cNvGrpSpPr/>
          <p:nvPr/>
        </p:nvGrpSpPr>
        <p:grpSpPr>
          <a:xfrm>
            <a:off x="6747150" y="2931490"/>
            <a:ext cx="249141" cy="249141"/>
            <a:chOff x="7320922" y="1113273"/>
            <a:chExt cx="507468" cy="507468"/>
          </a:xfrm>
        </p:grpSpPr>
        <p:sp>
          <p:nvSpPr>
            <p:cNvPr id="445" name="Oval 444"/>
            <p:cNvSpPr/>
            <p:nvPr/>
          </p:nvSpPr>
          <p:spPr bwMode="auto">
            <a:xfrm>
              <a:off x="7320922" y="1113273"/>
              <a:ext cx="507468" cy="507468"/>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46" name="L-Shape 445"/>
            <p:cNvSpPr/>
            <p:nvPr/>
          </p:nvSpPr>
          <p:spPr bwMode="auto">
            <a:xfrm rot="18900000">
              <a:off x="7439374" y="1244388"/>
              <a:ext cx="267258" cy="160927"/>
            </a:xfrm>
            <a:prstGeom prst="corner">
              <a:avLst>
                <a:gd name="adj1" fmla="val 40535"/>
                <a:gd name="adj2" fmla="val 4230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12" name="Group 11"/>
          <p:cNvGrpSpPr/>
          <p:nvPr/>
        </p:nvGrpSpPr>
        <p:grpSpPr>
          <a:xfrm>
            <a:off x="6755545" y="2314427"/>
            <a:ext cx="241576" cy="241576"/>
            <a:chOff x="8090927" y="1089210"/>
            <a:chExt cx="507467" cy="507468"/>
          </a:xfrm>
        </p:grpSpPr>
        <p:sp>
          <p:nvSpPr>
            <p:cNvPr id="451" name="Oval 450"/>
            <p:cNvSpPr/>
            <p:nvPr/>
          </p:nvSpPr>
          <p:spPr bwMode="auto">
            <a:xfrm>
              <a:off x="8090927" y="1089210"/>
              <a:ext cx="507467" cy="507468"/>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 name="Multiply 9"/>
            <p:cNvSpPr/>
            <p:nvPr/>
          </p:nvSpPr>
          <p:spPr bwMode="auto">
            <a:xfrm>
              <a:off x="8167593" y="1167063"/>
              <a:ext cx="351851" cy="351851"/>
            </a:xfrm>
            <a:prstGeom prst="mathMultiply">
              <a:avLst>
                <a:gd name="adj1" fmla="val 1668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23" name="Rectangle 22"/>
          <p:cNvSpPr/>
          <p:nvPr/>
        </p:nvSpPr>
        <p:spPr>
          <a:xfrm>
            <a:off x="7027088" y="3632089"/>
            <a:ext cx="5096142"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Erfüllt nicht die Mindestanzahl der Kerne die je Server lizenziert werden müssen</a:t>
            </a:r>
            <a:b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b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Minimum ist 16 Kerne/Server</a:t>
            </a:r>
          </a:p>
        </p:txBody>
      </p:sp>
      <p:grpSp>
        <p:nvGrpSpPr>
          <p:cNvPr id="447" name="Group 446"/>
          <p:cNvGrpSpPr/>
          <p:nvPr/>
        </p:nvGrpSpPr>
        <p:grpSpPr>
          <a:xfrm>
            <a:off x="4602393" y="3248157"/>
            <a:ext cx="1956074" cy="1666394"/>
            <a:chOff x="4280920" y="2866987"/>
            <a:chExt cx="2263942" cy="1928669"/>
          </a:xfrm>
        </p:grpSpPr>
        <p:sp>
          <p:nvSpPr>
            <p:cNvPr id="192" name="Freeform 8"/>
            <p:cNvSpPr>
              <a:spLocks/>
            </p:cNvSpPr>
            <p:nvPr/>
          </p:nvSpPr>
          <p:spPr bwMode="auto">
            <a:xfrm flipH="1">
              <a:off x="5439361" y="3850516"/>
              <a:ext cx="1104264" cy="940188"/>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93" name="Freeform 6"/>
            <p:cNvSpPr>
              <a:spLocks/>
            </p:cNvSpPr>
            <p:nvPr/>
          </p:nvSpPr>
          <p:spPr bwMode="auto">
            <a:xfrm flipH="1">
              <a:off x="4280920" y="3404104"/>
              <a:ext cx="1159988" cy="1386598"/>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94" name="Freeform 7"/>
            <p:cNvSpPr>
              <a:spLocks/>
            </p:cNvSpPr>
            <p:nvPr/>
          </p:nvSpPr>
          <p:spPr bwMode="auto">
            <a:xfrm flipH="1">
              <a:off x="4283706" y="2866987"/>
              <a:ext cx="2261156" cy="1520645"/>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95" name="Freeform 9"/>
            <p:cNvSpPr>
              <a:spLocks/>
            </p:cNvSpPr>
            <p:nvPr/>
          </p:nvSpPr>
          <p:spPr bwMode="auto">
            <a:xfrm flipH="1">
              <a:off x="5692494" y="4150882"/>
              <a:ext cx="421953" cy="291313"/>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96" name="Freeform 10"/>
            <p:cNvSpPr>
              <a:spLocks/>
            </p:cNvSpPr>
            <p:nvPr/>
          </p:nvSpPr>
          <p:spPr bwMode="auto">
            <a:xfrm flipH="1">
              <a:off x="5692494" y="4271926"/>
              <a:ext cx="421953" cy="291932"/>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97" name="Freeform 11"/>
            <p:cNvSpPr>
              <a:spLocks/>
            </p:cNvSpPr>
            <p:nvPr/>
          </p:nvSpPr>
          <p:spPr bwMode="auto">
            <a:xfrm flipH="1">
              <a:off x="6230949" y="4220771"/>
              <a:ext cx="66250" cy="77085"/>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98" name="Freeform 12"/>
            <p:cNvSpPr>
              <a:spLocks/>
            </p:cNvSpPr>
            <p:nvPr/>
          </p:nvSpPr>
          <p:spPr bwMode="auto">
            <a:xfrm flipH="1">
              <a:off x="6243332" y="4230368"/>
              <a:ext cx="56653" cy="67487"/>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199" name="Freeform 13"/>
            <p:cNvSpPr>
              <a:spLocks/>
            </p:cNvSpPr>
            <p:nvPr/>
          </p:nvSpPr>
          <p:spPr bwMode="auto">
            <a:xfrm flipH="1">
              <a:off x="6230949" y="4128825"/>
              <a:ext cx="66250" cy="76776"/>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00" name="Freeform 14"/>
            <p:cNvSpPr>
              <a:spLocks/>
            </p:cNvSpPr>
            <p:nvPr/>
          </p:nvSpPr>
          <p:spPr bwMode="auto">
            <a:xfrm flipH="1">
              <a:off x="6243332" y="4139042"/>
              <a:ext cx="56653" cy="67487"/>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01" name="Freeform 371"/>
            <p:cNvSpPr>
              <a:spLocks/>
            </p:cNvSpPr>
            <p:nvPr/>
          </p:nvSpPr>
          <p:spPr bwMode="auto">
            <a:xfrm flipH="1">
              <a:off x="6329705" y="3967845"/>
              <a:ext cx="188533" cy="137143"/>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02" name="Freeform 372"/>
            <p:cNvSpPr>
              <a:spLocks/>
            </p:cNvSpPr>
            <p:nvPr/>
          </p:nvSpPr>
          <p:spPr bwMode="auto">
            <a:xfrm flipH="1">
              <a:off x="6329705" y="4257920"/>
              <a:ext cx="188533" cy="136214"/>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03" name="Freeform 373"/>
            <p:cNvSpPr>
              <a:spLocks/>
            </p:cNvSpPr>
            <p:nvPr/>
          </p:nvSpPr>
          <p:spPr bwMode="auto">
            <a:xfrm flipH="1">
              <a:off x="6329705" y="4004995"/>
              <a:ext cx="113925" cy="436195"/>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04" name="Freeform 375"/>
            <p:cNvSpPr>
              <a:spLocks/>
            </p:cNvSpPr>
            <p:nvPr/>
          </p:nvSpPr>
          <p:spPr bwMode="auto">
            <a:xfrm flipH="1">
              <a:off x="5585170" y="4321692"/>
              <a:ext cx="188533" cy="136833"/>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05" name="Freeform 376"/>
            <p:cNvSpPr>
              <a:spLocks/>
            </p:cNvSpPr>
            <p:nvPr/>
          </p:nvSpPr>
          <p:spPr bwMode="auto">
            <a:xfrm flipH="1">
              <a:off x="5585170" y="4610838"/>
              <a:ext cx="188533" cy="136833"/>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06" name="Freeform 377"/>
            <p:cNvSpPr>
              <a:spLocks/>
            </p:cNvSpPr>
            <p:nvPr/>
          </p:nvSpPr>
          <p:spPr bwMode="auto">
            <a:xfrm flipH="1">
              <a:off x="5585170" y="4358533"/>
              <a:ext cx="113925" cy="436505"/>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07" name="Freeform 370"/>
            <p:cNvSpPr>
              <a:spLocks/>
            </p:cNvSpPr>
            <p:nvPr/>
          </p:nvSpPr>
          <p:spPr bwMode="auto">
            <a:xfrm flipH="1">
              <a:off x="6442702" y="4067839"/>
              <a:ext cx="76156" cy="373970"/>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08" name="Freeform 374"/>
            <p:cNvSpPr>
              <a:spLocks/>
            </p:cNvSpPr>
            <p:nvPr/>
          </p:nvSpPr>
          <p:spPr bwMode="auto">
            <a:xfrm flipH="1">
              <a:off x="5698168" y="4421686"/>
              <a:ext cx="76156" cy="373970"/>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nvGrpSpPr>
            <p:cNvPr id="209" name="Group 208"/>
            <p:cNvGrpSpPr/>
            <p:nvPr/>
          </p:nvGrpSpPr>
          <p:grpSpPr>
            <a:xfrm>
              <a:off x="4522834" y="3162567"/>
              <a:ext cx="838934" cy="632195"/>
              <a:chOff x="4407116" y="299161"/>
              <a:chExt cx="1716806" cy="1293732"/>
            </a:xfrm>
          </p:grpSpPr>
          <p:sp>
            <p:nvSpPr>
              <p:cNvPr id="210"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nvGrpSpPr>
              <p:cNvPr id="211" name="Group 210"/>
              <p:cNvGrpSpPr/>
              <p:nvPr/>
            </p:nvGrpSpPr>
            <p:grpSpPr>
              <a:xfrm>
                <a:off x="4407116" y="321734"/>
                <a:ext cx="1716806" cy="1271159"/>
                <a:chOff x="4407116" y="321734"/>
                <a:chExt cx="1716806" cy="1271159"/>
              </a:xfrm>
            </p:grpSpPr>
            <p:sp>
              <p:nvSpPr>
                <p:cNvPr id="212"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13"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14"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15"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16"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grpSp>
        <p:grpSp>
          <p:nvGrpSpPr>
            <p:cNvPr id="217" name="Group 216"/>
            <p:cNvGrpSpPr/>
            <p:nvPr/>
          </p:nvGrpSpPr>
          <p:grpSpPr>
            <a:xfrm>
              <a:off x="4713188" y="3242932"/>
              <a:ext cx="475250" cy="352655"/>
              <a:chOff x="4796654" y="463619"/>
              <a:chExt cx="972556" cy="721678"/>
            </a:xfrm>
          </p:grpSpPr>
          <p:sp>
            <p:nvSpPr>
              <p:cNvPr id="218" name="Freeform 235"/>
              <p:cNvSpPr>
                <a:spLocks/>
              </p:cNvSpPr>
              <p:nvPr/>
            </p:nvSpPr>
            <p:spPr bwMode="auto">
              <a:xfrm flipH="1">
                <a:off x="4796654" y="676446"/>
                <a:ext cx="539162" cy="508851"/>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19" name="Freeform 236"/>
              <p:cNvSpPr>
                <a:spLocks/>
              </p:cNvSpPr>
              <p:nvPr/>
            </p:nvSpPr>
            <p:spPr bwMode="auto">
              <a:xfrm flipH="1">
                <a:off x="5335816" y="920875"/>
                <a:ext cx="433394" cy="264422"/>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nvGrpSpPr>
              <p:cNvPr id="220" name="Group 219"/>
              <p:cNvGrpSpPr/>
              <p:nvPr/>
            </p:nvGrpSpPr>
            <p:grpSpPr>
              <a:xfrm>
                <a:off x="4796654" y="463619"/>
                <a:ext cx="971266" cy="668794"/>
                <a:chOff x="4796654" y="463619"/>
                <a:chExt cx="971266" cy="668794"/>
              </a:xfrm>
            </p:grpSpPr>
            <p:sp>
              <p:nvSpPr>
                <p:cNvPr id="221" name="Freeform 233"/>
                <p:cNvSpPr>
                  <a:spLocks/>
                </p:cNvSpPr>
                <p:nvPr/>
              </p:nvSpPr>
              <p:spPr bwMode="auto">
                <a:xfrm flipH="1">
                  <a:off x="5048822" y="606793"/>
                  <a:ext cx="256682" cy="159943"/>
                </a:xfrm>
                <a:custGeom>
                  <a:avLst/>
                  <a:gdLst>
                    <a:gd name="T0" fmla="*/ 150 w 398"/>
                    <a:gd name="T1" fmla="*/ 0 h 248"/>
                    <a:gd name="T2" fmla="*/ 398 w 398"/>
                    <a:gd name="T3" fmla="*/ 122 h 248"/>
                    <a:gd name="T4" fmla="*/ 248 w 398"/>
                    <a:gd name="T5" fmla="*/ 248 h 248"/>
                    <a:gd name="T6" fmla="*/ 0 w 398"/>
                    <a:gd name="T7" fmla="*/ 129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9"/>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22" name="Freeform 234"/>
                <p:cNvSpPr>
                  <a:spLocks/>
                </p:cNvSpPr>
                <p:nvPr/>
              </p:nvSpPr>
              <p:spPr bwMode="auto">
                <a:xfrm flipH="1">
                  <a:off x="4796654" y="463619"/>
                  <a:ext cx="971266" cy="668794"/>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nvGrpSpPr>
                <p:cNvPr id="223" name="Group 222"/>
                <p:cNvGrpSpPr/>
                <p:nvPr/>
              </p:nvGrpSpPr>
              <p:grpSpPr>
                <a:xfrm>
                  <a:off x="5185334" y="608397"/>
                  <a:ext cx="499822" cy="385025"/>
                  <a:chOff x="5181678" y="605503"/>
                  <a:chExt cx="499822" cy="385025"/>
                </a:xfrm>
              </p:grpSpPr>
              <p:sp>
                <p:nvSpPr>
                  <p:cNvPr id="24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4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4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4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4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4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4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4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4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sp>
              <p:nvSpPr>
                <p:cNvPr id="224" name="Freeform 255"/>
                <p:cNvSpPr>
                  <a:spLocks/>
                </p:cNvSpPr>
                <p:nvPr/>
              </p:nvSpPr>
              <p:spPr bwMode="auto">
                <a:xfrm flipH="1">
                  <a:off x="4868887" y="595185"/>
                  <a:ext cx="258617" cy="161233"/>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25" name="Freeform 256"/>
                <p:cNvSpPr>
                  <a:spLocks/>
                </p:cNvSpPr>
                <p:nvPr/>
              </p:nvSpPr>
              <p:spPr bwMode="auto">
                <a:xfrm flipH="1">
                  <a:off x="4868887" y="675156"/>
                  <a:ext cx="96740" cy="100609"/>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26" name="Freeform 257"/>
                <p:cNvSpPr>
                  <a:spLocks/>
                </p:cNvSpPr>
                <p:nvPr/>
              </p:nvSpPr>
              <p:spPr bwMode="auto">
                <a:xfrm flipH="1">
                  <a:off x="4965626" y="677736"/>
                  <a:ext cx="161878" cy="98030"/>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27" name="Freeform 258"/>
                <p:cNvSpPr>
                  <a:spLocks/>
                </p:cNvSpPr>
                <p:nvPr/>
              </p:nvSpPr>
              <p:spPr bwMode="auto">
                <a:xfrm flipH="1">
                  <a:off x="5059141" y="502959"/>
                  <a:ext cx="258617" cy="159943"/>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28" name="Freeform 259"/>
                <p:cNvSpPr>
                  <a:spLocks/>
                </p:cNvSpPr>
                <p:nvPr/>
              </p:nvSpPr>
              <p:spPr bwMode="auto">
                <a:xfrm flipH="1">
                  <a:off x="5059141" y="580996"/>
                  <a:ext cx="96740" cy="101254"/>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29" name="Freeform 260"/>
                <p:cNvSpPr>
                  <a:spLocks/>
                </p:cNvSpPr>
                <p:nvPr/>
              </p:nvSpPr>
              <p:spPr bwMode="auto">
                <a:xfrm flipH="1">
                  <a:off x="5155881" y="584221"/>
                  <a:ext cx="161878" cy="98030"/>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nvGrpSpPr>
                <p:cNvPr id="230" name="Group 229"/>
                <p:cNvGrpSpPr/>
                <p:nvPr/>
              </p:nvGrpSpPr>
              <p:grpSpPr>
                <a:xfrm>
                  <a:off x="4998047" y="703877"/>
                  <a:ext cx="499822" cy="385025"/>
                  <a:chOff x="5181678" y="605503"/>
                  <a:chExt cx="499822" cy="385025"/>
                </a:xfrm>
              </p:grpSpPr>
              <p:sp>
                <p:nvSpPr>
                  <p:cNvPr id="23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3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3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3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3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3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3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3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sp>
                <p:nvSpPr>
                  <p:cNvPr id="23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ysClr val="windowText" lastClr="000000"/>
                      </a:solidFill>
                      <a:effectLst/>
                      <a:uLnTx/>
                      <a:uFillTx/>
                    </a:endParaRPr>
                  </a:p>
                </p:txBody>
              </p:sp>
            </p:grpSp>
          </p:grpSp>
        </p:grpSp>
        <p:grpSp>
          <p:nvGrpSpPr>
            <p:cNvPr id="9" name="Group 8"/>
            <p:cNvGrpSpPr/>
            <p:nvPr/>
          </p:nvGrpSpPr>
          <p:grpSpPr>
            <a:xfrm rot="16200000">
              <a:off x="5100715" y="2806883"/>
              <a:ext cx="597745" cy="823168"/>
              <a:chOff x="7772014" y="3453026"/>
              <a:chExt cx="1330092" cy="1293798"/>
            </a:xfrm>
          </p:grpSpPr>
          <p:cxnSp>
            <p:nvCxnSpPr>
              <p:cNvPr id="432" name="Straight Connector 431"/>
              <p:cNvCxnSpPr/>
              <p:nvPr/>
            </p:nvCxnSpPr>
            <p:spPr>
              <a:xfrm rot="5400000" flipV="1">
                <a:off x="7718024" y="4267078"/>
                <a:ext cx="533729" cy="425760"/>
              </a:xfrm>
              <a:prstGeom prst="line">
                <a:avLst/>
              </a:prstGeom>
              <a:ln w="12700">
                <a:solidFill>
                  <a:schemeClr val="accent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rot="5400000" flipV="1">
                <a:off x="8619168" y="3529478"/>
                <a:ext cx="553486" cy="402636"/>
              </a:xfrm>
              <a:prstGeom prst="line">
                <a:avLst/>
              </a:prstGeom>
              <a:ln w="12700">
                <a:solidFill>
                  <a:schemeClr val="accent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rot="5400000" flipH="1" flipV="1">
                <a:off x="7862478" y="3379469"/>
                <a:ext cx="762438" cy="909552"/>
              </a:xfrm>
              <a:prstGeom prst="line">
                <a:avLst/>
              </a:prstGeom>
              <a:ln w="12700">
                <a:solidFill>
                  <a:schemeClr val="accent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rot="5400000" flipH="1" flipV="1">
                <a:off x="8294899" y="3893412"/>
                <a:ext cx="726428" cy="887986"/>
              </a:xfrm>
              <a:prstGeom prst="line">
                <a:avLst/>
              </a:prstGeom>
              <a:ln w="12700">
                <a:solidFill>
                  <a:schemeClr val="accent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472" name="Rectangle 63"/>
          <p:cNvSpPr/>
          <p:nvPr/>
        </p:nvSpPr>
        <p:spPr bwMode="auto">
          <a:xfrm>
            <a:off x="4607213" y="3227981"/>
            <a:ext cx="1937660" cy="1333602"/>
          </a:xfrm>
          <a:custGeom>
            <a:avLst/>
            <a:gdLst>
              <a:gd name="connsiteX0" fmla="*/ 0 w 1031965"/>
              <a:gd name="connsiteY0" fmla="*/ 0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0 h 1505233"/>
              <a:gd name="connsiteX0" fmla="*/ 0 w 1031965"/>
              <a:gd name="connsiteY0" fmla="*/ 117565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117565 h 1505233"/>
              <a:gd name="connsiteX0" fmla="*/ 0 w 1031965"/>
              <a:gd name="connsiteY0" fmla="*/ 431074 h 1818742"/>
              <a:gd name="connsiteX1" fmla="*/ 862148 w 1031965"/>
              <a:gd name="connsiteY1" fmla="*/ 0 h 1818742"/>
              <a:gd name="connsiteX2" fmla="*/ 1031965 w 1031965"/>
              <a:gd name="connsiteY2" fmla="*/ 1818742 h 1818742"/>
              <a:gd name="connsiteX3" fmla="*/ 0 w 1031965"/>
              <a:gd name="connsiteY3" fmla="*/ 1818742 h 1818742"/>
              <a:gd name="connsiteX4" fmla="*/ 0 w 1031965"/>
              <a:gd name="connsiteY4" fmla="*/ 431074 h 1818742"/>
              <a:gd name="connsiteX0" fmla="*/ 0 w 1737359"/>
              <a:gd name="connsiteY0" fmla="*/ 431074 h 1818742"/>
              <a:gd name="connsiteX1" fmla="*/ 862148 w 1737359"/>
              <a:gd name="connsiteY1" fmla="*/ 0 h 1818742"/>
              <a:gd name="connsiteX2" fmla="*/ 1737359 w 1737359"/>
              <a:gd name="connsiteY2" fmla="*/ 891280 h 1818742"/>
              <a:gd name="connsiteX3" fmla="*/ 0 w 1737359"/>
              <a:gd name="connsiteY3" fmla="*/ 1818742 h 1818742"/>
              <a:gd name="connsiteX4" fmla="*/ 0 w 1737359"/>
              <a:gd name="connsiteY4" fmla="*/ 431074 h 1818742"/>
              <a:gd name="connsiteX0" fmla="*/ 0 w 1737359"/>
              <a:gd name="connsiteY0" fmla="*/ 431074 h 1335417"/>
              <a:gd name="connsiteX1" fmla="*/ 862148 w 1737359"/>
              <a:gd name="connsiteY1" fmla="*/ 0 h 1335417"/>
              <a:gd name="connsiteX2" fmla="*/ 1737359 w 1737359"/>
              <a:gd name="connsiteY2" fmla="*/ 891280 h 1335417"/>
              <a:gd name="connsiteX3" fmla="*/ 809897 w 1737359"/>
              <a:gd name="connsiteY3" fmla="*/ 1335417 h 1335417"/>
              <a:gd name="connsiteX4" fmla="*/ 0 w 1737359"/>
              <a:gd name="connsiteY4" fmla="*/ 431074 h 1335417"/>
              <a:gd name="connsiteX0" fmla="*/ 0 w 1841862"/>
              <a:gd name="connsiteY0" fmla="*/ 496388 h 1335417"/>
              <a:gd name="connsiteX1" fmla="*/ 966651 w 1841862"/>
              <a:gd name="connsiteY1" fmla="*/ 0 h 1335417"/>
              <a:gd name="connsiteX2" fmla="*/ 1841862 w 1841862"/>
              <a:gd name="connsiteY2" fmla="*/ 891280 h 1335417"/>
              <a:gd name="connsiteX3" fmla="*/ 914400 w 1841862"/>
              <a:gd name="connsiteY3" fmla="*/ 1335417 h 1335417"/>
              <a:gd name="connsiteX4" fmla="*/ 0 w 1841862"/>
              <a:gd name="connsiteY4" fmla="*/ 496388 h 1335417"/>
              <a:gd name="connsiteX0" fmla="*/ 0 w 1841862"/>
              <a:gd name="connsiteY0" fmla="*/ 456244 h 1295273"/>
              <a:gd name="connsiteX1" fmla="*/ 899744 w 1841862"/>
              <a:gd name="connsiteY1" fmla="*/ 0 h 1295273"/>
              <a:gd name="connsiteX2" fmla="*/ 1841862 w 1841862"/>
              <a:gd name="connsiteY2" fmla="*/ 851136 h 1295273"/>
              <a:gd name="connsiteX3" fmla="*/ 914400 w 1841862"/>
              <a:gd name="connsiteY3" fmla="*/ 1295273 h 1295273"/>
              <a:gd name="connsiteX4" fmla="*/ 0 w 1841862"/>
              <a:gd name="connsiteY4" fmla="*/ 456244 h 1295273"/>
              <a:gd name="connsiteX0" fmla="*/ 0 w 1841862"/>
              <a:gd name="connsiteY0" fmla="*/ 456244 h 1322036"/>
              <a:gd name="connsiteX1" fmla="*/ 899744 w 1841862"/>
              <a:gd name="connsiteY1" fmla="*/ 0 h 1322036"/>
              <a:gd name="connsiteX2" fmla="*/ 1841862 w 1841862"/>
              <a:gd name="connsiteY2" fmla="*/ 851136 h 1322036"/>
              <a:gd name="connsiteX3" fmla="*/ 967925 w 1841862"/>
              <a:gd name="connsiteY3" fmla="*/ 1322036 h 1322036"/>
              <a:gd name="connsiteX4" fmla="*/ 0 w 1841862"/>
              <a:gd name="connsiteY4" fmla="*/ 456244 h 1322036"/>
              <a:gd name="connsiteX0" fmla="*/ 0 w 1873086"/>
              <a:gd name="connsiteY0" fmla="*/ 456244 h 1322036"/>
              <a:gd name="connsiteX1" fmla="*/ 899744 w 1873086"/>
              <a:gd name="connsiteY1" fmla="*/ 0 h 1322036"/>
              <a:gd name="connsiteX2" fmla="*/ 1873086 w 1873086"/>
              <a:gd name="connsiteY2" fmla="*/ 860057 h 1322036"/>
              <a:gd name="connsiteX3" fmla="*/ 967925 w 1873086"/>
              <a:gd name="connsiteY3" fmla="*/ 1322036 h 1322036"/>
              <a:gd name="connsiteX4" fmla="*/ 0 w 1873086"/>
              <a:gd name="connsiteY4" fmla="*/ 456244 h 1322036"/>
              <a:gd name="connsiteX0" fmla="*/ 0 w 1890928"/>
              <a:gd name="connsiteY0" fmla="*/ 474086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74086 h 1322036"/>
              <a:gd name="connsiteX0" fmla="*/ 0 w 1890928"/>
              <a:gd name="connsiteY0" fmla="*/ 460704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60704 h 1322036"/>
              <a:gd name="connsiteX0" fmla="*/ 0 w 1890928"/>
              <a:gd name="connsiteY0" fmla="*/ 447322 h 1308654"/>
              <a:gd name="connsiteX1" fmla="*/ 886363 w 1890928"/>
              <a:gd name="connsiteY1" fmla="*/ 0 h 1308654"/>
              <a:gd name="connsiteX2" fmla="*/ 1890928 w 1890928"/>
              <a:gd name="connsiteY2" fmla="*/ 846675 h 1308654"/>
              <a:gd name="connsiteX3" fmla="*/ 985767 w 1890928"/>
              <a:gd name="connsiteY3" fmla="*/ 1308654 h 1308654"/>
              <a:gd name="connsiteX4" fmla="*/ 0 w 1890928"/>
              <a:gd name="connsiteY4" fmla="*/ 447322 h 1308654"/>
              <a:gd name="connsiteX0" fmla="*/ 0 w 1850784"/>
              <a:gd name="connsiteY0" fmla="*/ 447322 h 1308654"/>
              <a:gd name="connsiteX1" fmla="*/ 886363 w 1850784"/>
              <a:gd name="connsiteY1" fmla="*/ 0 h 1308654"/>
              <a:gd name="connsiteX2" fmla="*/ 1850784 w 1850784"/>
              <a:gd name="connsiteY2" fmla="*/ 842214 h 1308654"/>
              <a:gd name="connsiteX3" fmla="*/ 985767 w 1850784"/>
              <a:gd name="connsiteY3" fmla="*/ 1308654 h 1308654"/>
              <a:gd name="connsiteX4" fmla="*/ 0 w 1850784"/>
              <a:gd name="connsiteY4" fmla="*/ 447322 h 1308654"/>
              <a:gd name="connsiteX0" fmla="*/ 0 w 1850784"/>
              <a:gd name="connsiteY0" fmla="*/ 411638 h 1272970"/>
              <a:gd name="connsiteX1" fmla="*/ 895284 w 1850784"/>
              <a:gd name="connsiteY1" fmla="*/ 0 h 1272970"/>
              <a:gd name="connsiteX2" fmla="*/ 1850784 w 1850784"/>
              <a:gd name="connsiteY2" fmla="*/ 806530 h 1272970"/>
              <a:gd name="connsiteX3" fmla="*/ 985767 w 1850784"/>
              <a:gd name="connsiteY3" fmla="*/ 1272970 h 1272970"/>
              <a:gd name="connsiteX4" fmla="*/ 0 w 1850784"/>
              <a:gd name="connsiteY4" fmla="*/ 411638 h 1272970"/>
              <a:gd name="connsiteX0" fmla="*/ 0 w 1824021"/>
              <a:gd name="connsiteY0" fmla="*/ 411638 h 1272970"/>
              <a:gd name="connsiteX1" fmla="*/ 895284 w 1824021"/>
              <a:gd name="connsiteY1" fmla="*/ 0 h 1272970"/>
              <a:gd name="connsiteX2" fmla="*/ 1824021 w 1824021"/>
              <a:gd name="connsiteY2" fmla="*/ 815451 h 1272970"/>
              <a:gd name="connsiteX3" fmla="*/ 985767 w 1824021"/>
              <a:gd name="connsiteY3" fmla="*/ 1272970 h 1272970"/>
              <a:gd name="connsiteX4" fmla="*/ 0 w 1824021"/>
              <a:gd name="connsiteY4" fmla="*/ 411638 h 1272970"/>
              <a:gd name="connsiteX0" fmla="*/ 0 w 1859705"/>
              <a:gd name="connsiteY0" fmla="*/ 411638 h 1272970"/>
              <a:gd name="connsiteX1" fmla="*/ 895284 w 1859705"/>
              <a:gd name="connsiteY1" fmla="*/ 0 h 1272970"/>
              <a:gd name="connsiteX2" fmla="*/ 1859705 w 1859705"/>
              <a:gd name="connsiteY2" fmla="*/ 842214 h 1272970"/>
              <a:gd name="connsiteX3" fmla="*/ 985767 w 1859705"/>
              <a:gd name="connsiteY3" fmla="*/ 1272970 h 1272970"/>
              <a:gd name="connsiteX4" fmla="*/ 0 w 1859705"/>
              <a:gd name="connsiteY4" fmla="*/ 411638 h 1272970"/>
              <a:gd name="connsiteX0" fmla="*/ 0 w 1788337"/>
              <a:gd name="connsiteY0" fmla="*/ 411638 h 1272970"/>
              <a:gd name="connsiteX1" fmla="*/ 823916 w 1788337"/>
              <a:gd name="connsiteY1" fmla="*/ 0 h 1272970"/>
              <a:gd name="connsiteX2" fmla="*/ 1788337 w 1788337"/>
              <a:gd name="connsiteY2" fmla="*/ 842214 h 1272970"/>
              <a:gd name="connsiteX3" fmla="*/ 914399 w 1788337"/>
              <a:gd name="connsiteY3" fmla="*/ 1272970 h 1272970"/>
              <a:gd name="connsiteX4" fmla="*/ 0 w 1788337"/>
              <a:gd name="connsiteY4" fmla="*/ 411638 h 1272970"/>
              <a:gd name="connsiteX0" fmla="*/ 0 w 1788337"/>
              <a:gd name="connsiteY0" fmla="*/ 411638 h 1210524"/>
              <a:gd name="connsiteX1" fmla="*/ 823916 w 1788337"/>
              <a:gd name="connsiteY1" fmla="*/ 0 h 1210524"/>
              <a:gd name="connsiteX2" fmla="*/ 1788337 w 1788337"/>
              <a:gd name="connsiteY2" fmla="*/ 842214 h 1210524"/>
              <a:gd name="connsiteX3" fmla="*/ 967925 w 1788337"/>
              <a:gd name="connsiteY3" fmla="*/ 1210524 h 1210524"/>
              <a:gd name="connsiteX4" fmla="*/ 0 w 1788337"/>
              <a:gd name="connsiteY4" fmla="*/ 411638 h 1210524"/>
              <a:gd name="connsiteX0" fmla="*/ 0 w 1788337"/>
              <a:gd name="connsiteY0" fmla="*/ 411638 h 1255129"/>
              <a:gd name="connsiteX1" fmla="*/ 823916 w 1788337"/>
              <a:gd name="connsiteY1" fmla="*/ 0 h 1255129"/>
              <a:gd name="connsiteX2" fmla="*/ 1788337 w 1788337"/>
              <a:gd name="connsiteY2" fmla="*/ 842214 h 1255129"/>
              <a:gd name="connsiteX3" fmla="*/ 950083 w 1788337"/>
              <a:gd name="connsiteY3" fmla="*/ 1255129 h 1255129"/>
              <a:gd name="connsiteX4" fmla="*/ 0 w 1788337"/>
              <a:gd name="connsiteY4" fmla="*/ 411638 h 1255129"/>
              <a:gd name="connsiteX0" fmla="*/ 0 w 1830184"/>
              <a:gd name="connsiteY0" fmla="*/ 458775 h 1255129"/>
              <a:gd name="connsiteX1" fmla="*/ 865763 w 1830184"/>
              <a:gd name="connsiteY1" fmla="*/ 0 h 1255129"/>
              <a:gd name="connsiteX2" fmla="*/ 1830184 w 1830184"/>
              <a:gd name="connsiteY2" fmla="*/ 842214 h 1255129"/>
              <a:gd name="connsiteX3" fmla="*/ 991930 w 1830184"/>
              <a:gd name="connsiteY3" fmla="*/ 1255129 h 1255129"/>
              <a:gd name="connsiteX4" fmla="*/ 0 w 1830184"/>
              <a:gd name="connsiteY4" fmla="*/ 458775 h 1255129"/>
              <a:gd name="connsiteX0" fmla="*/ 0 w 1830184"/>
              <a:gd name="connsiteY0" fmla="*/ 458775 h 1237452"/>
              <a:gd name="connsiteX1" fmla="*/ 865763 w 1830184"/>
              <a:gd name="connsiteY1" fmla="*/ 0 h 1237452"/>
              <a:gd name="connsiteX2" fmla="*/ 1830184 w 1830184"/>
              <a:gd name="connsiteY2" fmla="*/ 842214 h 1237452"/>
              <a:gd name="connsiteX3" fmla="*/ 956061 w 1830184"/>
              <a:gd name="connsiteY3" fmla="*/ 1237452 h 1237452"/>
              <a:gd name="connsiteX4" fmla="*/ 0 w 1830184"/>
              <a:gd name="connsiteY4" fmla="*/ 458775 h 1237452"/>
              <a:gd name="connsiteX0" fmla="*/ 0 w 1836162"/>
              <a:gd name="connsiteY0" fmla="*/ 458775 h 1237452"/>
              <a:gd name="connsiteX1" fmla="*/ 865763 w 1836162"/>
              <a:gd name="connsiteY1" fmla="*/ 0 h 1237452"/>
              <a:gd name="connsiteX2" fmla="*/ 1836162 w 1836162"/>
              <a:gd name="connsiteY2" fmla="*/ 812753 h 1237452"/>
              <a:gd name="connsiteX3" fmla="*/ 956061 w 1836162"/>
              <a:gd name="connsiteY3" fmla="*/ 1237452 h 1237452"/>
              <a:gd name="connsiteX4" fmla="*/ 0 w 1836162"/>
              <a:gd name="connsiteY4" fmla="*/ 458775 h 1237452"/>
              <a:gd name="connsiteX0" fmla="*/ 0 w 1824206"/>
              <a:gd name="connsiteY0" fmla="*/ 458775 h 1237452"/>
              <a:gd name="connsiteX1" fmla="*/ 865763 w 1824206"/>
              <a:gd name="connsiteY1" fmla="*/ 0 h 1237452"/>
              <a:gd name="connsiteX2" fmla="*/ 1824206 w 1824206"/>
              <a:gd name="connsiteY2" fmla="*/ 795077 h 1237452"/>
              <a:gd name="connsiteX3" fmla="*/ 956061 w 1824206"/>
              <a:gd name="connsiteY3" fmla="*/ 1237452 h 1237452"/>
              <a:gd name="connsiteX4" fmla="*/ 0 w 1824206"/>
              <a:gd name="connsiteY4" fmla="*/ 458775 h 12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206" h="1237452">
                <a:moveTo>
                  <a:pt x="0" y="458775"/>
                </a:moveTo>
                <a:lnTo>
                  <a:pt x="865763" y="0"/>
                </a:lnTo>
                <a:lnTo>
                  <a:pt x="1824206" y="795077"/>
                </a:lnTo>
                <a:lnTo>
                  <a:pt x="956061" y="1237452"/>
                </a:lnTo>
                <a:lnTo>
                  <a:pt x="0" y="458775"/>
                </a:lnTo>
                <a:close/>
              </a:path>
            </a:pathLst>
          </a:custGeom>
          <a:noFill/>
          <a:ln w="12700">
            <a:solidFill>
              <a:srgbClr val="00B05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de-DE" sz="18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grpSp>
        <p:nvGrpSpPr>
          <p:cNvPr id="452" name="Group 451"/>
          <p:cNvGrpSpPr/>
          <p:nvPr/>
        </p:nvGrpSpPr>
        <p:grpSpPr>
          <a:xfrm>
            <a:off x="6747148" y="4409133"/>
            <a:ext cx="249141" cy="249141"/>
            <a:chOff x="7320922" y="1113273"/>
            <a:chExt cx="507468" cy="507468"/>
          </a:xfrm>
        </p:grpSpPr>
        <p:sp>
          <p:nvSpPr>
            <p:cNvPr id="453" name="Oval 452"/>
            <p:cNvSpPr/>
            <p:nvPr/>
          </p:nvSpPr>
          <p:spPr bwMode="auto">
            <a:xfrm>
              <a:off x="7320922" y="1113273"/>
              <a:ext cx="507468" cy="507468"/>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54" name="L-Shape 453"/>
            <p:cNvSpPr/>
            <p:nvPr/>
          </p:nvSpPr>
          <p:spPr bwMode="auto">
            <a:xfrm rot="18900000">
              <a:off x="7439378" y="1244388"/>
              <a:ext cx="267258" cy="160927"/>
            </a:xfrm>
            <a:prstGeom prst="corner">
              <a:avLst>
                <a:gd name="adj1" fmla="val 40535"/>
                <a:gd name="adj2" fmla="val 4230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455" name="Group 454"/>
          <p:cNvGrpSpPr/>
          <p:nvPr/>
        </p:nvGrpSpPr>
        <p:grpSpPr>
          <a:xfrm>
            <a:off x="6755545" y="3823969"/>
            <a:ext cx="241576" cy="241576"/>
            <a:chOff x="8090943" y="1089210"/>
            <a:chExt cx="507468" cy="507468"/>
          </a:xfrm>
        </p:grpSpPr>
        <p:sp>
          <p:nvSpPr>
            <p:cNvPr id="456" name="Oval 455"/>
            <p:cNvSpPr/>
            <p:nvPr/>
          </p:nvSpPr>
          <p:spPr bwMode="auto">
            <a:xfrm>
              <a:off x="8090943" y="1089210"/>
              <a:ext cx="507468" cy="507468"/>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57" name="Multiply 456"/>
            <p:cNvSpPr/>
            <p:nvPr/>
          </p:nvSpPr>
          <p:spPr bwMode="auto">
            <a:xfrm>
              <a:off x="8167593" y="1167063"/>
              <a:ext cx="351851" cy="351851"/>
            </a:xfrm>
            <a:prstGeom prst="mathMultiply">
              <a:avLst>
                <a:gd name="adj1" fmla="val 1668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24" name="Rectangle 23"/>
          <p:cNvSpPr/>
          <p:nvPr/>
        </p:nvSpPr>
        <p:spPr>
          <a:xfrm>
            <a:off x="7092476" y="5246508"/>
            <a:ext cx="5203650"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Alle Kerne des Servers müssen lizenziert werden um korrekt lizenziert zu sein</a:t>
            </a:r>
            <a:b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br>
            <a:endPar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8 Kerne müssen zusätzlich lizenziert werden um korrekt lizenziert zu sein</a:t>
            </a:r>
          </a:p>
        </p:txBody>
      </p:sp>
      <p:grpSp>
        <p:nvGrpSpPr>
          <p:cNvPr id="458" name="Group 457"/>
          <p:cNvGrpSpPr/>
          <p:nvPr/>
        </p:nvGrpSpPr>
        <p:grpSpPr>
          <a:xfrm>
            <a:off x="6757649" y="6153331"/>
            <a:ext cx="249141" cy="249141"/>
            <a:chOff x="7320922" y="1113273"/>
            <a:chExt cx="507468" cy="507468"/>
          </a:xfrm>
        </p:grpSpPr>
        <p:sp>
          <p:nvSpPr>
            <p:cNvPr id="459" name="Oval 458"/>
            <p:cNvSpPr/>
            <p:nvPr/>
          </p:nvSpPr>
          <p:spPr bwMode="auto">
            <a:xfrm>
              <a:off x="7320922" y="1113273"/>
              <a:ext cx="507468" cy="507468"/>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60" name="L-Shape 459"/>
            <p:cNvSpPr/>
            <p:nvPr/>
          </p:nvSpPr>
          <p:spPr bwMode="auto">
            <a:xfrm rot="18900000">
              <a:off x="7439378" y="1244388"/>
              <a:ext cx="267258" cy="160927"/>
            </a:xfrm>
            <a:prstGeom prst="corner">
              <a:avLst>
                <a:gd name="adj1" fmla="val 40535"/>
                <a:gd name="adj2" fmla="val 4230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436" name="Rectangle 435"/>
          <p:cNvSpPr/>
          <p:nvPr/>
        </p:nvSpPr>
        <p:spPr>
          <a:xfrm>
            <a:off x="202019" y="1566716"/>
            <a:ext cx="4424958" cy="341632"/>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800" b="1" i="0" u="none" strike="noStrike" kern="0" cap="none" spc="-50" normalizeH="0" baseline="0" noProof="0" dirty="0">
                <a:ln>
                  <a:noFill/>
                </a:ln>
                <a:gradFill>
                  <a:gsLst>
                    <a:gs pos="2917">
                      <a:schemeClr val="tx1"/>
                    </a:gs>
                    <a:gs pos="30000">
                      <a:schemeClr val="tx1"/>
                    </a:gs>
                  </a:gsLst>
                  <a:lin ang="5400000" scaled="0"/>
                </a:gradFill>
                <a:effectLst/>
                <a:uLnTx/>
                <a:uFillTx/>
              </a:rPr>
              <a:t>Der Kunde möchte folgendes lizenzieren:</a:t>
            </a:r>
          </a:p>
        </p:txBody>
      </p:sp>
      <p:grpSp>
        <p:nvGrpSpPr>
          <p:cNvPr id="464" name="Group 463"/>
          <p:cNvGrpSpPr/>
          <p:nvPr/>
        </p:nvGrpSpPr>
        <p:grpSpPr>
          <a:xfrm>
            <a:off x="333210" y="5453300"/>
            <a:ext cx="4279780" cy="590931"/>
            <a:chOff x="313899" y="3937264"/>
            <a:chExt cx="4279780" cy="590931"/>
          </a:xfrm>
        </p:grpSpPr>
        <p:sp>
          <p:nvSpPr>
            <p:cNvPr id="465" name="Rectangle 464"/>
            <p:cNvSpPr/>
            <p:nvPr/>
          </p:nvSpPr>
          <p:spPr>
            <a:xfrm>
              <a:off x="911729" y="3937264"/>
              <a:ext cx="3681950" cy="590931"/>
            </a:xfrm>
            <a:prstGeom prst="rect">
              <a:avLst/>
            </a:prstGeom>
          </p:spPr>
          <p:txBody>
            <a:bodyPr wrap="square" lIns="0" tIns="0" rIns="0" bIns="0" numCol="3">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600" b="1" i="0" u="none" strike="noStrike" kern="0" cap="none" spc="-50" normalizeH="0" baseline="0" noProof="0" dirty="0">
                  <a:ln>
                    <a:noFill/>
                  </a:ln>
                  <a:gradFill>
                    <a:gsLst>
                      <a:gs pos="2917">
                        <a:schemeClr val="tx1"/>
                      </a:gs>
                      <a:gs pos="30000">
                        <a:schemeClr val="tx1"/>
                      </a:gs>
                    </a:gsLst>
                    <a:lin ang="5400000" scaled="0"/>
                  </a:gradFill>
                  <a:effectLst/>
                  <a:uLnTx/>
                  <a:uFillTx/>
                </a:rPr>
                <a:t>1</a:t>
              </a: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physischer Server</a:t>
              </a:r>
            </a:p>
            <a:p>
              <a:pPr marL="0" marR="0" lvl="0" indent="0" defTabSz="914400" eaLnBrk="1" fontAlgn="auto" latinLnBrk="0" hangingPunct="1">
                <a:lnSpc>
                  <a:spcPct val="90000"/>
                </a:lnSpc>
                <a:spcBef>
                  <a:spcPts val="0"/>
                </a:spcBef>
                <a:spcAft>
                  <a:spcPts val="0"/>
                </a:spcAft>
                <a:buClrTx/>
                <a:buSzTx/>
                <a:buFontTx/>
                <a:buNone/>
                <a:tabLst/>
                <a:defRPr/>
              </a:pPr>
              <a:r>
                <a:rPr kumimoji="0" lang="de-DE" sz="1600" b="1" i="0" u="none" strike="noStrike" kern="0" cap="none" spc="-50" normalizeH="0" baseline="0" noProof="0" dirty="0">
                  <a:ln>
                    <a:noFill/>
                  </a:ln>
                  <a:gradFill>
                    <a:gsLst>
                      <a:gs pos="2917">
                        <a:schemeClr val="tx1"/>
                      </a:gs>
                      <a:gs pos="30000">
                        <a:schemeClr val="tx1"/>
                      </a:gs>
                    </a:gsLst>
                    <a:lin ang="5400000" scaled="0"/>
                  </a:gradFill>
                  <a:effectLst/>
                  <a:uLnTx/>
                  <a:uFillTx/>
                </a:rPr>
                <a:t>2 </a:t>
              </a: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Prozessoren </a:t>
              </a:r>
            </a:p>
            <a:p>
              <a:pPr marL="0" marR="0" lvl="0" indent="0" defTabSz="914400" eaLnBrk="1" fontAlgn="auto" latinLnBrk="0" hangingPunct="1">
                <a:lnSpc>
                  <a:spcPct val="90000"/>
                </a:lnSpc>
                <a:spcBef>
                  <a:spcPts val="0"/>
                </a:spcBef>
                <a:spcAft>
                  <a:spcPts val="0"/>
                </a:spcAft>
                <a:buClrTx/>
                <a:buSzTx/>
                <a:buFontTx/>
                <a:buNone/>
                <a:tabLst/>
                <a:defRPr/>
              </a:pPr>
              <a:endPar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endParaRPr>
            </a:p>
            <a:p>
              <a:pPr marL="285750" marR="0" lvl="0" indent="-285750" defTabSz="914400" eaLnBrk="1" fontAlgn="auto" latinLnBrk="0" hangingPunct="1">
                <a:lnSpc>
                  <a:spcPct val="90000"/>
                </a:lnSpc>
                <a:spcBef>
                  <a:spcPts val="0"/>
                </a:spcBef>
                <a:spcAft>
                  <a:spcPts val="0"/>
                </a:spcAft>
                <a:buClrTx/>
                <a:buSzTx/>
                <a:buFontTx/>
                <a:buNone/>
                <a:tabLst/>
                <a:defRPr/>
              </a:pP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a:t>
              </a:r>
              <a:r>
                <a:rPr kumimoji="0" lang="de-DE" sz="1600" b="1" i="0" u="none" strike="noStrike" kern="0" cap="none" spc="-50" normalizeH="0" baseline="0" noProof="0" dirty="0">
                  <a:ln>
                    <a:noFill/>
                  </a:ln>
                  <a:gradFill>
                    <a:gsLst>
                      <a:gs pos="2917">
                        <a:schemeClr val="tx1"/>
                      </a:gs>
                      <a:gs pos="30000">
                        <a:schemeClr val="tx1"/>
                      </a:gs>
                    </a:gsLst>
                    <a:lin ang="5400000" scaled="0"/>
                  </a:gradFill>
                  <a:effectLst/>
                  <a:uLnTx/>
                  <a:uFillTx/>
                </a:rPr>
                <a:t>12</a:t>
              </a:r>
              <a:r>
                <a:rPr kumimoji="0" lang="de-DE" sz="1600" b="0" i="0" u="none" strike="noStrike" kern="0" cap="none" spc="-50" normalizeH="0" baseline="0" noProof="0" dirty="0">
                  <a:ln>
                    <a:noFill/>
                  </a:ln>
                  <a:gradFill>
                    <a:gsLst>
                      <a:gs pos="2917">
                        <a:schemeClr val="tx1"/>
                      </a:gs>
                      <a:gs pos="30000">
                        <a:schemeClr val="tx1"/>
                      </a:gs>
                    </a:gsLst>
                    <a:lin ang="5400000" scaled="0"/>
                  </a:gradFill>
                  <a:effectLst/>
                  <a:uLnTx/>
                  <a:uFillTx/>
                </a:rPr>
                <a:t> Kerne je Prozessor</a:t>
              </a:r>
            </a:p>
          </p:txBody>
        </p:sp>
        <p:sp>
          <p:nvSpPr>
            <p:cNvPr id="466" name="TextBox 465"/>
            <p:cNvSpPr txBox="1"/>
            <p:nvPr/>
          </p:nvSpPr>
          <p:spPr>
            <a:xfrm>
              <a:off x="313899" y="3945847"/>
              <a:ext cx="475143" cy="475601"/>
            </a:xfrm>
            <a:prstGeom prst="rect">
              <a:avLst/>
            </a:prstGeom>
            <a:solidFill>
              <a:schemeClr val="tx2"/>
            </a:solidFill>
          </p:spPr>
          <p:txBody>
            <a:bodyPr wrap="square" lIns="0" tIns="0" rIns="0" bIns="0"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de-DE" sz="1800" b="0" i="0" u="none" strike="noStrike" kern="0" cap="none" spc="0" normalizeH="0" baseline="0" noProof="0" dirty="0">
                  <a:ln>
                    <a:noFill/>
                  </a:ln>
                  <a:solidFill>
                    <a:schemeClr val="bg1"/>
                  </a:solidFill>
                  <a:effectLst/>
                  <a:uLnTx/>
                  <a:uFillTx/>
                </a:rPr>
                <a:t>3</a:t>
              </a:r>
            </a:p>
          </p:txBody>
        </p:sp>
      </p:grpSp>
      <p:grpSp>
        <p:nvGrpSpPr>
          <p:cNvPr id="3" name="Group 2"/>
          <p:cNvGrpSpPr/>
          <p:nvPr/>
        </p:nvGrpSpPr>
        <p:grpSpPr>
          <a:xfrm>
            <a:off x="4602393" y="5134220"/>
            <a:ext cx="1955004" cy="1599172"/>
            <a:chOff x="4602393" y="5134220"/>
            <a:chExt cx="1955004" cy="1599172"/>
          </a:xfrm>
        </p:grpSpPr>
        <p:sp>
          <p:nvSpPr>
            <p:cNvPr id="249" name="Freeform 8"/>
            <p:cNvSpPr>
              <a:spLocks/>
            </p:cNvSpPr>
            <p:nvPr/>
          </p:nvSpPr>
          <p:spPr bwMode="auto">
            <a:xfrm flipH="1">
              <a:off x="5601443" y="5981105"/>
              <a:ext cx="878941" cy="748344"/>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0" name="Freeform 6"/>
            <p:cNvSpPr>
              <a:spLocks/>
            </p:cNvSpPr>
            <p:nvPr/>
          </p:nvSpPr>
          <p:spPr bwMode="auto">
            <a:xfrm flipH="1">
              <a:off x="4679381" y="5625783"/>
              <a:ext cx="923294" cy="1103666"/>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1" name="Freeform 7"/>
            <p:cNvSpPr>
              <a:spLocks/>
            </p:cNvSpPr>
            <p:nvPr/>
          </p:nvSpPr>
          <p:spPr bwMode="auto">
            <a:xfrm flipH="1">
              <a:off x="4681599" y="5198263"/>
              <a:ext cx="1799770" cy="1210361"/>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2" name="Freeform 9"/>
            <p:cNvSpPr>
              <a:spLocks/>
            </p:cNvSpPr>
            <p:nvPr/>
          </p:nvSpPr>
          <p:spPr bwMode="auto">
            <a:xfrm flipH="1">
              <a:off x="5802927" y="6220181"/>
              <a:ext cx="335855" cy="231871"/>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3" name="Freeform 10"/>
            <p:cNvSpPr>
              <a:spLocks/>
            </p:cNvSpPr>
            <p:nvPr/>
          </p:nvSpPr>
          <p:spPr bwMode="auto">
            <a:xfrm flipH="1">
              <a:off x="5802927" y="6316527"/>
              <a:ext cx="335855" cy="232364"/>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4" name="Freeform 11"/>
            <p:cNvSpPr>
              <a:spLocks/>
            </p:cNvSpPr>
            <p:nvPr/>
          </p:nvSpPr>
          <p:spPr bwMode="auto">
            <a:xfrm flipH="1">
              <a:off x="6231511" y="6275810"/>
              <a:ext cx="52732" cy="61356"/>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5" name="Freeform 12"/>
            <p:cNvSpPr>
              <a:spLocks/>
            </p:cNvSpPr>
            <p:nvPr/>
          </p:nvSpPr>
          <p:spPr bwMode="auto">
            <a:xfrm flipH="1">
              <a:off x="6241367" y="6283448"/>
              <a:ext cx="45093" cy="53717"/>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6" name="Freeform 13"/>
            <p:cNvSpPr>
              <a:spLocks/>
            </p:cNvSpPr>
            <p:nvPr/>
          </p:nvSpPr>
          <p:spPr bwMode="auto">
            <a:xfrm flipH="1">
              <a:off x="6231511" y="6202626"/>
              <a:ext cx="52732" cy="61109"/>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7" name="Freeform 14"/>
            <p:cNvSpPr>
              <a:spLocks/>
            </p:cNvSpPr>
            <p:nvPr/>
          </p:nvSpPr>
          <p:spPr bwMode="auto">
            <a:xfrm flipH="1">
              <a:off x="6241367" y="6210757"/>
              <a:ext cx="45093" cy="53717"/>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8" name="Freeform 371"/>
            <p:cNvSpPr>
              <a:spLocks/>
            </p:cNvSpPr>
            <p:nvPr/>
          </p:nvSpPr>
          <p:spPr bwMode="auto">
            <a:xfrm flipH="1">
              <a:off x="6310115" y="6074494"/>
              <a:ext cx="150063" cy="109159"/>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59" name="Freeform 372"/>
            <p:cNvSpPr>
              <a:spLocks/>
            </p:cNvSpPr>
            <p:nvPr/>
          </p:nvSpPr>
          <p:spPr bwMode="auto">
            <a:xfrm flipH="1">
              <a:off x="6310115" y="6305378"/>
              <a:ext cx="150063" cy="108420"/>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60" name="Freeform 373"/>
            <p:cNvSpPr>
              <a:spLocks/>
            </p:cNvSpPr>
            <p:nvPr/>
          </p:nvSpPr>
          <p:spPr bwMode="auto">
            <a:xfrm flipH="1">
              <a:off x="6310115" y="6104062"/>
              <a:ext cx="90679" cy="347190"/>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61" name="Freeform 375"/>
            <p:cNvSpPr>
              <a:spLocks/>
            </p:cNvSpPr>
            <p:nvPr/>
          </p:nvSpPr>
          <p:spPr bwMode="auto">
            <a:xfrm flipH="1">
              <a:off x="5717502" y="6356139"/>
              <a:ext cx="150063" cy="108912"/>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62" name="Freeform 376"/>
            <p:cNvSpPr>
              <a:spLocks/>
            </p:cNvSpPr>
            <p:nvPr/>
          </p:nvSpPr>
          <p:spPr bwMode="auto">
            <a:xfrm flipH="1">
              <a:off x="5717502" y="6586285"/>
              <a:ext cx="150063" cy="108912"/>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63" name="Freeform 377"/>
            <p:cNvSpPr>
              <a:spLocks/>
            </p:cNvSpPr>
            <p:nvPr/>
          </p:nvSpPr>
          <p:spPr bwMode="auto">
            <a:xfrm flipH="1">
              <a:off x="5717502" y="6385461"/>
              <a:ext cx="90679" cy="347437"/>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64" name="Freeform 370"/>
            <p:cNvSpPr>
              <a:spLocks/>
            </p:cNvSpPr>
            <p:nvPr/>
          </p:nvSpPr>
          <p:spPr bwMode="auto">
            <a:xfrm flipH="1">
              <a:off x="6400054" y="6154083"/>
              <a:ext cx="60616" cy="297662"/>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265" name="Freeform 374"/>
            <p:cNvSpPr>
              <a:spLocks/>
            </p:cNvSpPr>
            <p:nvPr/>
          </p:nvSpPr>
          <p:spPr bwMode="auto">
            <a:xfrm flipH="1">
              <a:off x="5807441" y="6435730"/>
              <a:ext cx="60616" cy="297662"/>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cxnSp>
          <p:nvCxnSpPr>
            <p:cNvPr id="426" name="Straight Connector 425"/>
            <p:cNvCxnSpPr/>
            <p:nvPr/>
          </p:nvCxnSpPr>
          <p:spPr>
            <a:xfrm>
              <a:off x="5090196" y="5376206"/>
              <a:ext cx="981298" cy="841881"/>
            </a:xfrm>
            <a:prstGeom prst="line">
              <a:avLst/>
            </a:prstGeom>
            <a:ln w="3175">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a:off x="4602393" y="5625779"/>
              <a:ext cx="981298" cy="841881"/>
            </a:xfrm>
            <a:prstGeom prst="line">
              <a:avLst/>
            </a:prstGeom>
            <a:ln w="3175">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a:off x="5570151" y="5145899"/>
              <a:ext cx="981298" cy="841881"/>
            </a:xfrm>
            <a:prstGeom prst="line">
              <a:avLst/>
            </a:prstGeom>
            <a:ln w="3175">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4602393" y="5134220"/>
              <a:ext cx="971250" cy="483388"/>
            </a:xfrm>
            <a:prstGeom prst="line">
              <a:avLst/>
            </a:prstGeom>
            <a:ln w="3175">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5586147" y="5986008"/>
              <a:ext cx="971250" cy="483388"/>
            </a:xfrm>
            <a:prstGeom prst="line">
              <a:avLst/>
            </a:prstGeom>
            <a:ln w="3175">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76" name="Freeform 475"/>
            <p:cNvSpPr/>
            <p:nvPr/>
          </p:nvSpPr>
          <p:spPr bwMode="auto">
            <a:xfrm>
              <a:off x="4668029" y="5410068"/>
              <a:ext cx="1353781" cy="996321"/>
            </a:xfrm>
            <a:custGeom>
              <a:avLst/>
              <a:gdLst>
                <a:gd name="connsiteX0" fmla="*/ 0 w 1371600"/>
                <a:gd name="connsiteY0" fmla="*/ 213852 h 1010264"/>
                <a:gd name="connsiteX1" fmla="*/ 449826 w 1371600"/>
                <a:gd name="connsiteY1" fmla="*/ 0 h 1010264"/>
                <a:gd name="connsiteX2" fmla="*/ 1371600 w 1371600"/>
                <a:gd name="connsiteY2" fmla="*/ 781664 h 1010264"/>
                <a:gd name="connsiteX3" fmla="*/ 929149 w 1371600"/>
                <a:gd name="connsiteY3" fmla="*/ 1010264 h 1010264"/>
                <a:gd name="connsiteX4" fmla="*/ 0 w 1371600"/>
                <a:gd name="connsiteY4" fmla="*/ 213852 h 1010264"/>
                <a:gd name="connsiteX0" fmla="*/ 0 w 1426659"/>
                <a:gd name="connsiteY0" fmla="*/ 213852 h 1010264"/>
                <a:gd name="connsiteX1" fmla="*/ 449826 w 1426659"/>
                <a:gd name="connsiteY1" fmla="*/ 0 h 1010264"/>
                <a:gd name="connsiteX2" fmla="*/ 1426659 w 1426659"/>
                <a:gd name="connsiteY2" fmla="*/ 808346 h 1010264"/>
                <a:gd name="connsiteX3" fmla="*/ 929149 w 1426659"/>
                <a:gd name="connsiteY3" fmla="*/ 1010264 h 1010264"/>
                <a:gd name="connsiteX4" fmla="*/ 0 w 1426659"/>
                <a:gd name="connsiteY4" fmla="*/ 213852 h 1010264"/>
                <a:gd name="connsiteX0" fmla="*/ 0 w 1426659"/>
                <a:gd name="connsiteY0" fmla="*/ 213852 h 1010264"/>
                <a:gd name="connsiteX1" fmla="*/ 449826 w 1426659"/>
                <a:gd name="connsiteY1" fmla="*/ 0 h 1010264"/>
                <a:gd name="connsiteX2" fmla="*/ 1426659 w 1426659"/>
                <a:gd name="connsiteY2" fmla="*/ 808346 h 1010264"/>
                <a:gd name="connsiteX3" fmla="*/ 973884 w 1426659"/>
                <a:gd name="connsiteY3" fmla="*/ 1010264 h 1010264"/>
                <a:gd name="connsiteX4" fmla="*/ 0 w 1426659"/>
                <a:gd name="connsiteY4" fmla="*/ 213852 h 1010264"/>
                <a:gd name="connsiteX0" fmla="*/ 0 w 1416336"/>
                <a:gd name="connsiteY0" fmla="*/ 213852 h 1010264"/>
                <a:gd name="connsiteX1" fmla="*/ 449826 w 1416336"/>
                <a:gd name="connsiteY1" fmla="*/ 0 h 1010264"/>
                <a:gd name="connsiteX2" fmla="*/ 1416336 w 1416336"/>
                <a:gd name="connsiteY2" fmla="*/ 805010 h 1010264"/>
                <a:gd name="connsiteX3" fmla="*/ 973884 w 1416336"/>
                <a:gd name="connsiteY3" fmla="*/ 1010264 h 1010264"/>
                <a:gd name="connsiteX4" fmla="*/ 0 w 1416336"/>
                <a:gd name="connsiteY4" fmla="*/ 213852 h 101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336" h="1010264">
                  <a:moveTo>
                    <a:pt x="0" y="213852"/>
                  </a:moveTo>
                  <a:lnTo>
                    <a:pt x="449826" y="0"/>
                  </a:lnTo>
                  <a:lnTo>
                    <a:pt x="1416336" y="805010"/>
                  </a:lnTo>
                  <a:lnTo>
                    <a:pt x="973884" y="1010264"/>
                  </a:lnTo>
                  <a:lnTo>
                    <a:pt x="0" y="213852"/>
                  </a:lnTo>
                  <a:close/>
                </a:path>
              </a:pathLst>
            </a:custGeom>
            <a:noFill/>
            <a:ln w="6350">
              <a:solidFill>
                <a:srgbClr val="00B05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de-DE"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sp>
          <p:nvSpPr>
            <p:cNvPr id="477" name="Freeform 476"/>
            <p:cNvSpPr/>
            <p:nvPr/>
          </p:nvSpPr>
          <p:spPr bwMode="auto">
            <a:xfrm>
              <a:off x="5139239" y="5180665"/>
              <a:ext cx="1347080" cy="998959"/>
            </a:xfrm>
            <a:custGeom>
              <a:avLst/>
              <a:gdLst>
                <a:gd name="connsiteX0" fmla="*/ 0 w 1371600"/>
                <a:gd name="connsiteY0" fmla="*/ 213852 h 1010264"/>
                <a:gd name="connsiteX1" fmla="*/ 449826 w 1371600"/>
                <a:gd name="connsiteY1" fmla="*/ 0 h 1010264"/>
                <a:gd name="connsiteX2" fmla="*/ 1371600 w 1371600"/>
                <a:gd name="connsiteY2" fmla="*/ 781664 h 1010264"/>
                <a:gd name="connsiteX3" fmla="*/ 929149 w 1371600"/>
                <a:gd name="connsiteY3" fmla="*/ 1010264 h 1010264"/>
                <a:gd name="connsiteX4" fmla="*/ 0 w 1371600"/>
                <a:gd name="connsiteY4" fmla="*/ 213852 h 1010264"/>
                <a:gd name="connsiteX0" fmla="*/ 0 w 1337779"/>
                <a:gd name="connsiteY0" fmla="*/ 196942 h 1010264"/>
                <a:gd name="connsiteX1" fmla="*/ 416005 w 1337779"/>
                <a:gd name="connsiteY1" fmla="*/ 0 h 1010264"/>
                <a:gd name="connsiteX2" fmla="*/ 1337779 w 1337779"/>
                <a:gd name="connsiteY2" fmla="*/ 781664 h 1010264"/>
                <a:gd name="connsiteX3" fmla="*/ 895328 w 1337779"/>
                <a:gd name="connsiteY3" fmla="*/ 1010264 h 1010264"/>
                <a:gd name="connsiteX4" fmla="*/ 0 w 1337779"/>
                <a:gd name="connsiteY4" fmla="*/ 196942 h 1010264"/>
                <a:gd name="connsiteX0" fmla="*/ 0 w 1337779"/>
                <a:gd name="connsiteY0" fmla="*/ 196942 h 989972"/>
                <a:gd name="connsiteX1" fmla="*/ 416005 w 1337779"/>
                <a:gd name="connsiteY1" fmla="*/ 0 h 989972"/>
                <a:gd name="connsiteX2" fmla="*/ 1337779 w 1337779"/>
                <a:gd name="connsiteY2" fmla="*/ 781664 h 989972"/>
                <a:gd name="connsiteX3" fmla="*/ 935914 w 1337779"/>
                <a:gd name="connsiteY3" fmla="*/ 989972 h 989972"/>
                <a:gd name="connsiteX4" fmla="*/ 0 w 1337779"/>
                <a:gd name="connsiteY4" fmla="*/ 196942 h 989972"/>
                <a:gd name="connsiteX0" fmla="*/ 0 w 1351308"/>
                <a:gd name="connsiteY0" fmla="*/ 200324 h 989972"/>
                <a:gd name="connsiteX1" fmla="*/ 429534 w 1351308"/>
                <a:gd name="connsiteY1" fmla="*/ 0 h 989972"/>
                <a:gd name="connsiteX2" fmla="*/ 1351308 w 1351308"/>
                <a:gd name="connsiteY2" fmla="*/ 781664 h 989972"/>
                <a:gd name="connsiteX3" fmla="*/ 949443 w 1351308"/>
                <a:gd name="connsiteY3" fmla="*/ 989972 h 989972"/>
                <a:gd name="connsiteX4" fmla="*/ 0 w 1351308"/>
                <a:gd name="connsiteY4" fmla="*/ 200324 h 989972"/>
                <a:gd name="connsiteX0" fmla="*/ 0 w 1351308"/>
                <a:gd name="connsiteY0" fmla="*/ 200324 h 989972"/>
                <a:gd name="connsiteX1" fmla="*/ 429534 w 1351308"/>
                <a:gd name="connsiteY1" fmla="*/ 0 h 989972"/>
                <a:gd name="connsiteX2" fmla="*/ 1351308 w 1351308"/>
                <a:gd name="connsiteY2" fmla="*/ 781664 h 989972"/>
                <a:gd name="connsiteX3" fmla="*/ 929150 w 1351308"/>
                <a:gd name="connsiteY3" fmla="*/ 989972 h 989972"/>
                <a:gd name="connsiteX4" fmla="*/ 0 w 1351308"/>
                <a:gd name="connsiteY4" fmla="*/ 200324 h 989972"/>
                <a:gd name="connsiteX0" fmla="*/ 0 w 1351308"/>
                <a:gd name="connsiteY0" fmla="*/ 200324 h 1000118"/>
                <a:gd name="connsiteX1" fmla="*/ 429534 w 1351308"/>
                <a:gd name="connsiteY1" fmla="*/ 0 h 1000118"/>
                <a:gd name="connsiteX2" fmla="*/ 1351308 w 1351308"/>
                <a:gd name="connsiteY2" fmla="*/ 781664 h 1000118"/>
                <a:gd name="connsiteX3" fmla="*/ 929150 w 1351308"/>
                <a:gd name="connsiteY3" fmla="*/ 1000118 h 1000118"/>
                <a:gd name="connsiteX4" fmla="*/ 0 w 1351308"/>
                <a:gd name="connsiteY4" fmla="*/ 200324 h 1000118"/>
                <a:gd name="connsiteX0" fmla="*/ 0 w 1351308"/>
                <a:gd name="connsiteY0" fmla="*/ 210471 h 1010265"/>
                <a:gd name="connsiteX1" fmla="*/ 426152 w 1351308"/>
                <a:gd name="connsiteY1" fmla="*/ 0 h 1010265"/>
                <a:gd name="connsiteX2" fmla="*/ 1351308 w 1351308"/>
                <a:gd name="connsiteY2" fmla="*/ 791811 h 1010265"/>
                <a:gd name="connsiteX3" fmla="*/ 929150 w 1351308"/>
                <a:gd name="connsiteY3" fmla="*/ 1010265 h 1010265"/>
                <a:gd name="connsiteX4" fmla="*/ 0 w 1351308"/>
                <a:gd name="connsiteY4" fmla="*/ 210471 h 1010265"/>
                <a:gd name="connsiteX0" fmla="*/ 0 w 1385129"/>
                <a:gd name="connsiteY0" fmla="*/ 210471 h 1010265"/>
                <a:gd name="connsiteX1" fmla="*/ 426152 w 1385129"/>
                <a:gd name="connsiteY1" fmla="*/ 0 h 1010265"/>
                <a:gd name="connsiteX2" fmla="*/ 1385129 w 1385129"/>
                <a:gd name="connsiteY2" fmla="*/ 822250 h 1010265"/>
                <a:gd name="connsiteX3" fmla="*/ 929150 w 1385129"/>
                <a:gd name="connsiteY3" fmla="*/ 1010265 h 1010265"/>
                <a:gd name="connsiteX4" fmla="*/ 0 w 1385129"/>
                <a:gd name="connsiteY4" fmla="*/ 210471 h 1010265"/>
                <a:gd name="connsiteX0" fmla="*/ 0 w 1385129"/>
                <a:gd name="connsiteY0" fmla="*/ 210471 h 1027176"/>
                <a:gd name="connsiteX1" fmla="*/ 426152 w 1385129"/>
                <a:gd name="connsiteY1" fmla="*/ 0 h 1027176"/>
                <a:gd name="connsiteX2" fmla="*/ 1385129 w 1385129"/>
                <a:gd name="connsiteY2" fmla="*/ 822250 h 1027176"/>
                <a:gd name="connsiteX3" fmla="*/ 956208 w 1385129"/>
                <a:gd name="connsiteY3" fmla="*/ 1027176 h 1027176"/>
                <a:gd name="connsiteX4" fmla="*/ 0 w 1385129"/>
                <a:gd name="connsiteY4" fmla="*/ 210471 h 102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29" h="1027176">
                  <a:moveTo>
                    <a:pt x="0" y="210471"/>
                  </a:moveTo>
                  <a:lnTo>
                    <a:pt x="426152" y="0"/>
                  </a:lnTo>
                  <a:lnTo>
                    <a:pt x="1385129" y="822250"/>
                  </a:lnTo>
                  <a:lnTo>
                    <a:pt x="956208" y="1027176"/>
                  </a:lnTo>
                  <a:lnTo>
                    <a:pt x="0" y="210471"/>
                  </a:lnTo>
                  <a:close/>
                </a:path>
              </a:pathLst>
            </a:custGeom>
            <a:noFill/>
            <a:ln w="6350">
              <a:solidFill>
                <a:srgbClr val="00B050"/>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de-DE"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grpSp>
          <p:nvGrpSpPr>
            <p:cNvPr id="371" name="Group 370"/>
            <p:cNvGrpSpPr/>
            <p:nvPr/>
          </p:nvGrpSpPr>
          <p:grpSpPr>
            <a:xfrm>
              <a:off x="4795455" y="5475803"/>
              <a:ext cx="667752" cy="503197"/>
              <a:chOff x="4852922" y="4843308"/>
              <a:chExt cx="667752" cy="503197"/>
            </a:xfrm>
          </p:grpSpPr>
          <p:grpSp>
            <p:nvGrpSpPr>
              <p:cNvPr id="372" name="Group 371"/>
              <p:cNvGrpSpPr/>
              <p:nvPr/>
            </p:nvGrpSpPr>
            <p:grpSpPr>
              <a:xfrm>
                <a:off x="4852922" y="4843308"/>
                <a:ext cx="667752" cy="503197"/>
                <a:chOff x="4407116" y="299161"/>
                <a:chExt cx="1716806" cy="1293732"/>
              </a:xfrm>
            </p:grpSpPr>
            <p:sp>
              <p:nvSpPr>
                <p:cNvPr id="413"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nvGrpSpPr>
                <p:cNvPr id="414" name="Group 413"/>
                <p:cNvGrpSpPr/>
                <p:nvPr/>
              </p:nvGrpSpPr>
              <p:grpSpPr>
                <a:xfrm>
                  <a:off x="4407116" y="321734"/>
                  <a:ext cx="1716806" cy="1271159"/>
                  <a:chOff x="4407116" y="321734"/>
                  <a:chExt cx="1716806" cy="1271159"/>
                </a:xfrm>
              </p:grpSpPr>
              <p:sp>
                <p:nvSpPr>
                  <p:cNvPr id="415"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16"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17"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18"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19"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grpSp>
            <p:nvGrpSpPr>
              <p:cNvPr id="373" name="Group 372"/>
              <p:cNvGrpSpPr/>
              <p:nvPr/>
            </p:nvGrpSpPr>
            <p:grpSpPr>
              <a:xfrm>
                <a:off x="4969777" y="4936724"/>
                <a:ext cx="194406" cy="149755"/>
                <a:chOff x="5181678" y="605503"/>
                <a:chExt cx="499822" cy="385025"/>
              </a:xfrm>
            </p:grpSpPr>
            <p:sp>
              <p:nvSpPr>
                <p:cNvPr id="404"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05"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06"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07"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08"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09"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10"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11"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12"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nvGrpSpPr>
              <p:cNvPr id="374" name="Group 373"/>
              <p:cNvGrpSpPr/>
              <p:nvPr/>
            </p:nvGrpSpPr>
            <p:grpSpPr>
              <a:xfrm>
                <a:off x="5062443" y="4894116"/>
                <a:ext cx="194406" cy="149755"/>
                <a:chOff x="5181678" y="605503"/>
                <a:chExt cx="499822" cy="385025"/>
              </a:xfrm>
            </p:grpSpPr>
            <p:sp>
              <p:nvSpPr>
                <p:cNvPr id="395"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96"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97"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98"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99"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00"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01"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02"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03"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nvGrpSpPr>
              <p:cNvPr id="375" name="Group 374"/>
              <p:cNvGrpSpPr/>
              <p:nvPr/>
            </p:nvGrpSpPr>
            <p:grpSpPr>
              <a:xfrm>
                <a:off x="5118693" y="5056026"/>
                <a:ext cx="194406" cy="149755"/>
                <a:chOff x="5181678" y="605503"/>
                <a:chExt cx="499822" cy="385025"/>
              </a:xfrm>
            </p:grpSpPr>
            <p:sp>
              <p:nvSpPr>
                <p:cNvPr id="386"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87"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88"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89"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90"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91"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92"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93"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94"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nvGrpSpPr>
              <p:cNvPr id="376" name="Group 375"/>
              <p:cNvGrpSpPr/>
              <p:nvPr/>
            </p:nvGrpSpPr>
            <p:grpSpPr>
              <a:xfrm>
                <a:off x="5208120" y="5015138"/>
                <a:ext cx="194406" cy="149755"/>
                <a:chOff x="5181678" y="605503"/>
                <a:chExt cx="499822" cy="385025"/>
              </a:xfrm>
            </p:grpSpPr>
            <p:sp>
              <p:nvSpPr>
                <p:cNvPr id="377"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78"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79"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80"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81"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82"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83"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84"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385"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grpSp>
          <p:nvGrpSpPr>
            <p:cNvPr id="420" name="Group 419"/>
            <p:cNvGrpSpPr/>
            <p:nvPr/>
          </p:nvGrpSpPr>
          <p:grpSpPr>
            <a:xfrm>
              <a:off x="5243699" y="5232513"/>
              <a:ext cx="667752" cy="503197"/>
              <a:chOff x="4852922" y="4843308"/>
              <a:chExt cx="667752" cy="503197"/>
            </a:xfrm>
          </p:grpSpPr>
          <p:grpSp>
            <p:nvGrpSpPr>
              <p:cNvPr id="421" name="Group 420"/>
              <p:cNvGrpSpPr/>
              <p:nvPr/>
            </p:nvGrpSpPr>
            <p:grpSpPr>
              <a:xfrm>
                <a:off x="4852922" y="4843308"/>
                <a:ext cx="667752" cy="503197"/>
                <a:chOff x="4407116" y="299161"/>
                <a:chExt cx="1716806" cy="1293732"/>
              </a:xfrm>
            </p:grpSpPr>
            <p:sp>
              <p:nvSpPr>
                <p:cNvPr id="501"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nvGrpSpPr>
                <p:cNvPr id="502" name="Group 501"/>
                <p:cNvGrpSpPr/>
                <p:nvPr/>
              </p:nvGrpSpPr>
              <p:grpSpPr>
                <a:xfrm>
                  <a:off x="4407116" y="321734"/>
                  <a:ext cx="1716806" cy="1271159"/>
                  <a:chOff x="4407116" y="321734"/>
                  <a:chExt cx="1716806" cy="1271159"/>
                </a:xfrm>
              </p:grpSpPr>
              <p:sp>
                <p:nvSpPr>
                  <p:cNvPr id="503"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504"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505"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506"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507"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grpSp>
            <p:nvGrpSpPr>
              <p:cNvPr id="422" name="Group 421"/>
              <p:cNvGrpSpPr/>
              <p:nvPr/>
            </p:nvGrpSpPr>
            <p:grpSpPr>
              <a:xfrm>
                <a:off x="4969777" y="4936724"/>
                <a:ext cx="194406" cy="149755"/>
                <a:chOff x="5181678" y="605503"/>
                <a:chExt cx="499822" cy="385025"/>
              </a:xfrm>
            </p:grpSpPr>
            <p:sp>
              <p:nvSpPr>
                <p:cNvPr id="492"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9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9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9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9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9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9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9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50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nvGrpSpPr>
              <p:cNvPr id="423" name="Group 422"/>
              <p:cNvGrpSpPr/>
              <p:nvPr/>
            </p:nvGrpSpPr>
            <p:grpSpPr>
              <a:xfrm>
                <a:off x="5062443" y="4894116"/>
                <a:ext cx="194406" cy="149755"/>
                <a:chOff x="5181678" y="605503"/>
                <a:chExt cx="499822" cy="385025"/>
              </a:xfrm>
            </p:grpSpPr>
            <p:sp>
              <p:nvSpPr>
                <p:cNvPr id="483"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84"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85"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86"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87"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88"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89"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90"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91"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nvGrpSpPr>
              <p:cNvPr id="424" name="Group 423"/>
              <p:cNvGrpSpPr/>
              <p:nvPr/>
            </p:nvGrpSpPr>
            <p:grpSpPr>
              <a:xfrm>
                <a:off x="5118693" y="5056026"/>
                <a:ext cx="194406" cy="149755"/>
                <a:chOff x="5181678" y="605503"/>
                <a:chExt cx="499822" cy="385025"/>
              </a:xfrm>
            </p:grpSpPr>
            <p:sp>
              <p:nvSpPr>
                <p:cNvPr id="47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7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7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7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78"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79"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80"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81"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82"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nvGrpSpPr>
              <p:cNvPr id="425" name="Group 424"/>
              <p:cNvGrpSpPr/>
              <p:nvPr/>
            </p:nvGrpSpPr>
            <p:grpSpPr>
              <a:xfrm>
                <a:off x="5208120" y="5015138"/>
                <a:ext cx="194406" cy="149755"/>
                <a:chOff x="5181678" y="605503"/>
                <a:chExt cx="499822" cy="385025"/>
              </a:xfrm>
            </p:grpSpPr>
            <p:sp>
              <p:nvSpPr>
                <p:cNvPr id="43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37"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4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4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4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48"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6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6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sp>
              <p:nvSpPr>
                <p:cNvPr id="47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endParaRPr>
                </a:p>
              </p:txBody>
            </p:sp>
          </p:grpSp>
        </p:grpSp>
      </p:grpSp>
      <p:grpSp>
        <p:nvGrpSpPr>
          <p:cNvPr id="508" name="Group 457"/>
          <p:cNvGrpSpPr/>
          <p:nvPr/>
        </p:nvGrpSpPr>
        <p:grpSpPr>
          <a:xfrm>
            <a:off x="6761314" y="5455742"/>
            <a:ext cx="249141" cy="249141"/>
            <a:chOff x="7320922" y="1113273"/>
            <a:chExt cx="507468" cy="507468"/>
          </a:xfrm>
        </p:grpSpPr>
        <p:sp>
          <p:nvSpPr>
            <p:cNvPr id="509" name="Oval 458"/>
            <p:cNvSpPr/>
            <p:nvPr/>
          </p:nvSpPr>
          <p:spPr bwMode="auto">
            <a:xfrm>
              <a:off x="7320922" y="1113273"/>
              <a:ext cx="507468" cy="507468"/>
            </a:xfrm>
            <a:prstGeom prst="ellips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10" name="L-Shape 459"/>
            <p:cNvSpPr/>
            <p:nvPr/>
          </p:nvSpPr>
          <p:spPr bwMode="auto">
            <a:xfrm rot="18900000">
              <a:off x="7439378" y="1244388"/>
              <a:ext cx="267258" cy="160927"/>
            </a:xfrm>
            <a:prstGeom prst="corner">
              <a:avLst>
                <a:gd name="adj1" fmla="val 40535"/>
                <a:gd name="adj2" fmla="val 4230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de-DE"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Tree>
    <p:extLst>
      <p:ext uri="{BB962C8B-B14F-4D97-AF65-F5344CB8AC3E}">
        <p14:creationId xmlns:p14="http://schemas.microsoft.com/office/powerpoint/2010/main" val="4097195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wipe(right)">
                                      <p:cBhvr>
                                        <p:cTn id="7" dur="500"/>
                                        <p:tgtEl>
                                          <p:spTgt spid="4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49"/>
                                        </p:tgtEl>
                                        <p:attrNameLst>
                                          <p:attrName>style.visibility</p:attrName>
                                        </p:attrNameLst>
                                      </p:cBhvr>
                                      <p:to>
                                        <p:strVal val="visible"/>
                                      </p:to>
                                    </p:set>
                                    <p:animEffect transition="in" filter="wipe(left)">
                                      <p:cBhvr>
                                        <p:cTn id="11" dur="500"/>
                                        <p:tgtEl>
                                          <p:spTgt spid="4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8"/>
                                        </p:tgtEl>
                                        <p:attrNameLst>
                                          <p:attrName>style.visibility</p:attrName>
                                        </p:attrNameLst>
                                      </p:cBhvr>
                                      <p:to>
                                        <p:strVal val="visible"/>
                                      </p:to>
                                    </p:set>
                                    <p:animEffect transition="in" filter="fade">
                                      <p:cBhvr>
                                        <p:cTn id="22" dur="500"/>
                                        <p:tgtEl>
                                          <p:spTgt spid="46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447"/>
                                        </p:tgtEl>
                                        <p:attrNameLst>
                                          <p:attrName>style.visibility</p:attrName>
                                        </p:attrNameLst>
                                      </p:cBhvr>
                                      <p:to>
                                        <p:strVal val="visible"/>
                                      </p:to>
                                    </p:set>
                                    <p:animEffect transition="in" filter="fade">
                                      <p:cBhvr>
                                        <p:cTn id="40" dur="500"/>
                                        <p:tgtEl>
                                          <p:spTgt spid="4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2"/>
                                        </p:tgtEl>
                                        <p:attrNameLst>
                                          <p:attrName>style.visibility</p:attrName>
                                        </p:attrNameLst>
                                      </p:cBhvr>
                                      <p:to>
                                        <p:strVal val="visible"/>
                                      </p:to>
                                    </p:set>
                                    <p:animEffect transition="in" filter="fade">
                                      <p:cBhvr>
                                        <p:cTn id="43" dur="500"/>
                                        <p:tgtEl>
                                          <p:spTgt spid="472"/>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452"/>
                                        </p:tgtEl>
                                        <p:attrNameLst>
                                          <p:attrName>style.visibility</p:attrName>
                                        </p:attrNameLst>
                                      </p:cBhvr>
                                      <p:to>
                                        <p:strVal val="visible"/>
                                      </p:to>
                                    </p:set>
                                    <p:animEffect transition="in" filter="fade">
                                      <p:cBhvr>
                                        <p:cTn id="50" dur="500"/>
                                        <p:tgtEl>
                                          <p:spTgt spid="452"/>
                                        </p:tgtEl>
                                      </p:cBhvr>
                                    </p:animEffect>
                                  </p:childTnLst>
                                </p:cTn>
                              </p:par>
                              <p:par>
                                <p:cTn id="51" presetID="10" presetClass="entr" presetSubtype="0" fill="hold" nodeType="withEffect">
                                  <p:stCondLst>
                                    <p:cond delay="0"/>
                                  </p:stCondLst>
                                  <p:childTnLst>
                                    <p:set>
                                      <p:cBhvr>
                                        <p:cTn id="52" dur="1" fill="hold">
                                          <p:stCondLst>
                                            <p:cond delay="0"/>
                                          </p:stCondLst>
                                        </p:cTn>
                                        <p:tgtEl>
                                          <p:spTgt spid="455"/>
                                        </p:tgtEl>
                                        <p:attrNameLst>
                                          <p:attrName>style.visibility</p:attrName>
                                        </p:attrNameLst>
                                      </p:cBhvr>
                                      <p:to>
                                        <p:strVal val="visible"/>
                                      </p:to>
                                    </p:set>
                                    <p:animEffect transition="in" filter="fade">
                                      <p:cBhvr>
                                        <p:cTn id="53" dur="500"/>
                                        <p:tgtEl>
                                          <p:spTgt spid="45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64"/>
                                        </p:tgtEl>
                                        <p:attrNameLst>
                                          <p:attrName>style.visibility</p:attrName>
                                        </p:attrNameLst>
                                      </p:cBhvr>
                                      <p:to>
                                        <p:strVal val="visible"/>
                                      </p:to>
                                    </p:set>
                                    <p:animEffect transition="in" filter="fade">
                                      <p:cBhvr>
                                        <p:cTn id="58" dur="500"/>
                                        <p:tgtEl>
                                          <p:spTgt spid="464"/>
                                        </p:tgtEl>
                                      </p:cBhvr>
                                    </p:animEffect>
                                  </p:childTnLst>
                                </p:cTn>
                              </p:par>
                              <p:par>
                                <p:cTn id="59" presetID="10"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458"/>
                                        </p:tgtEl>
                                        <p:attrNameLst>
                                          <p:attrName>style.visibility</p:attrName>
                                        </p:attrNameLst>
                                      </p:cBhvr>
                                      <p:to>
                                        <p:strVal val="visible"/>
                                      </p:to>
                                    </p:set>
                                    <p:animEffect transition="in" filter="fade">
                                      <p:cBhvr>
                                        <p:cTn id="68" dur="500"/>
                                        <p:tgtEl>
                                          <p:spTgt spid="458"/>
                                        </p:tgtEl>
                                      </p:cBhvr>
                                    </p:animEffect>
                                  </p:childTnLst>
                                </p:cTn>
                              </p:par>
                              <p:par>
                                <p:cTn id="69" presetID="10" presetClass="entr" presetSubtype="0" fill="hold" nodeType="withEffect">
                                  <p:stCondLst>
                                    <p:cond delay="0"/>
                                  </p:stCondLst>
                                  <p:childTnLst>
                                    <p:set>
                                      <p:cBhvr>
                                        <p:cTn id="70" dur="1" fill="hold">
                                          <p:stCondLst>
                                            <p:cond delay="0"/>
                                          </p:stCondLst>
                                        </p:cTn>
                                        <p:tgtEl>
                                          <p:spTgt spid="508"/>
                                        </p:tgtEl>
                                        <p:attrNameLst>
                                          <p:attrName>style.visibility</p:attrName>
                                        </p:attrNameLst>
                                      </p:cBhvr>
                                      <p:to>
                                        <p:strVal val="visible"/>
                                      </p:to>
                                    </p:set>
                                    <p:animEffect transition="in" filter="fade">
                                      <p:cBhvr>
                                        <p:cTn id="71" dur="50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animBg="1"/>
      <p:bldP spid="449" grpId="0" animBg="1"/>
      <p:bldP spid="22" grpId="0"/>
      <p:bldP spid="468" grpId="0" animBg="1"/>
      <p:bldP spid="23" grpId="0"/>
      <p:bldP spid="472"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742" y="244099"/>
            <a:ext cx="11151917" cy="609398"/>
          </a:xfrm>
        </p:spPr>
        <p:txBody>
          <a:bodyPr/>
          <a:lstStyle/>
          <a:p>
            <a:r>
              <a:rPr lang="de-DE" sz="4400" dirty="0"/>
              <a:t>Lizenzierung bei Virtualisierung (Standard)	</a:t>
            </a:r>
          </a:p>
        </p:txBody>
      </p:sp>
      <p:sp>
        <p:nvSpPr>
          <p:cNvPr id="3" name="Text Placeholder 2"/>
          <p:cNvSpPr>
            <a:spLocks noGrp="1"/>
          </p:cNvSpPr>
          <p:nvPr>
            <p:ph type="body" sz="quarter" idx="10"/>
          </p:nvPr>
        </p:nvSpPr>
        <p:spPr>
          <a:xfrm>
            <a:off x="565742" y="1018147"/>
            <a:ext cx="11620321" cy="328063"/>
          </a:xfrm>
        </p:spPr>
        <p:txBody>
          <a:bodyPr/>
          <a:lstStyle/>
          <a:p>
            <a:r>
              <a:rPr lang="de-DE" sz="2400" dirty="0">
                <a:solidFill>
                  <a:schemeClr val="accent1"/>
                </a:solidFill>
              </a:rPr>
              <a:t>Für jede Lizenzierung aller Cores im physischen Server erhält der Kunde zwei virtuelle Windows Server Nutzungsrechte*</a:t>
            </a:r>
          </a:p>
        </p:txBody>
      </p:sp>
      <p:cxnSp>
        <p:nvCxnSpPr>
          <p:cNvPr id="11" name="Straight Arrow Connector 10"/>
          <p:cNvCxnSpPr/>
          <p:nvPr/>
        </p:nvCxnSpPr>
        <p:spPr>
          <a:xfrm flipV="1">
            <a:off x="2323525" y="2159586"/>
            <a:ext cx="3918742" cy="14877"/>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24" name="TextBox 523"/>
          <p:cNvSpPr txBox="1"/>
          <p:nvPr/>
        </p:nvSpPr>
        <p:spPr>
          <a:xfrm>
            <a:off x="3699011" y="5248090"/>
            <a:ext cx="2776070" cy="779381"/>
          </a:xfrm>
          <a:prstGeom prst="rect">
            <a:avLst/>
          </a:prstGeom>
          <a:noFill/>
        </p:spPr>
        <p:txBody>
          <a:bodyPr wrap="square" lIns="0" tIns="0" rIns="0" bIns="0"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de-DE" sz="1800" b="0" i="0" u="none" strike="noStrike" kern="0" cap="none" spc="-50" normalizeH="0" baseline="0" noProof="0" dirty="0">
                <a:ln>
                  <a:noFill/>
                </a:ln>
                <a:solidFill>
                  <a:schemeClr val="accent1"/>
                </a:solidFill>
                <a:effectLst/>
                <a:uLnTx/>
                <a:uFillTx/>
              </a:rPr>
              <a:t>Physischer Server ist vollständig lizenziert</a:t>
            </a:r>
          </a:p>
        </p:txBody>
      </p:sp>
      <p:cxnSp>
        <p:nvCxnSpPr>
          <p:cNvPr id="8" name="Straight Arrow Connector 7"/>
          <p:cNvCxnSpPr/>
          <p:nvPr/>
        </p:nvCxnSpPr>
        <p:spPr>
          <a:xfrm>
            <a:off x="1251541" y="2992425"/>
            <a:ext cx="0" cy="501610"/>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9" name="Straight Arrow Connector 708"/>
          <p:cNvCxnSpPr/>
          <p:nvPr/>
        </p:nvCxnSpPr>
        <p:spPr>
          <a:xfrm>
            <a:off x="1625890" y="4408872"/>
            <a:ext cx="0" cy="501610"/>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10" name="TextBox 709"/>
          <p:cNvSpPr txBox="1"/>
          <p:nvPr/>
        </p:nvSpPr>
        <p:spPr>
          <a:xfrm>
            <a:off x="8118967" y="3649736"/>
            <a:ext cx="3778866" cy="443198"/>
          </a:xfrm>
          <a:prstGeom prst="rect">
            <a:avLst/>
          </a:prstGeom>
          <a:noFill/>
        </p:spPr>
        <p:txBody>
          <a:bodyPr wrap="square" lIns="0" tIns="0" rIns="0" bIns="0"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600" b="1" i="0" u="none" strike="noStrike" kern="0" cap="none" spc="-50" normalizeH="0" baseline="0" noProof="0" dirty="0">
                <a:ln>
                  <a:noFill/>
                </a:ln>
                <a:solidFill>
                  <a:schemeClr val="accent1"/>
                </a:solidFill>
                <a:effectLst/>
                <a:uLnTx/>
                <a:uFillTx/>
              </a:rPr>
              <a:t>Erneute Lizenzierung aller Cores im Server =&gt; 2 zusätzliche Windows Server VMs</a:t>
            </a:r>
          </a:p>
        </p:txBody>
      </p:sp>
      <p:sp>
        <p:nvSpPr>
          <p:cNvPr id="711" name="TextBox 710"/>
          <p:cNvSpPr txBox="1"/>
          <p:nvPr/>
        </p:nvSpPr>
        <p:spPr>
          <a:xfrm>
            <a:off x="7855022" y="2126699"/>
            <a:ext cx="4042811" cy="443198"/>
          </a:xfrm>
          <a:prstGeom prst="rect">
            <a:avLst/>
          </a:prstGeom>
          <a:noFill/>
        </p:spPr>
        <p:txBody>
          <a:bodyPr wrap="square" lIns="0" tIns="0" rIns="0" bIns="0"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600" b="1" i="0" u="none" strike="noStrike" kern="0" cap="none" spc="-50" normalizeH="0" baseline="0" noProof="0" dirty="0">
                <a:ln>
                  <a:noFill/>
                </a:ln>
                <a:solidFill>
                  <a:schemeClr val="accent1"/>
                </a:solidFill>
                <a:effectLst/>
                <a:uLnTx/>
                <a:uFillTx/>
              </a:rPr>
              <a:t>Erneute Lizenzierung aller Cores im Server =&gt; 2 zusätzliche Windows Server VMs</a:t>
            </a:r>
          </a:p>
        </p:txBody>
      </p:sp>
      <p:cxnSp>
        <p:nvCxnSpPr>
          <p:cNvPr id="1058" name="Straight Arrow Connector 1057"/>
          <p:cNvCxnSpPr/>
          <p:nvPr/>
        </p:nvCxnSpPr>
        <p:spPr>
          <a:xfrm flipV="1">
            <a:off x="2865504" y="3671343"/>
            <a:ext cx="3597938" cy="17930"/>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1" name="Straight Arrow Connector 1060"/>
          <p:cNvCxnSpPr/>
          <p:nvPr/>
        </p:nvCxnSpPr>
        <p:spPr>
          <a:xfrm flipV="1">
            <a:off x="3702672" y="5691090"/>
            <a:ext cx="2755474" cy="12960"/>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63" name="TextBox 1062"/>
          <p:cNvSpPr txBox="1"/>
          <p:nvPr/>
        </p:nvSpPr>
        <p:spPr>
          <a:xfrm>
            <a:off x="8538001" y="5215993"/>
            <a:ext cx="3094017" cy="443198"/>
          </a:xfrm>
          <a:prstGeom prst="rect">
            <a:avLst/>
          </a:prstGeom>
          <a:noFill/>
        </p:spPr>
        <p:txBody>
          <a:bodyPr wrap="square" lIns="0" tIns="0" rIns="0" bIns="0"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1600" b="1" i="0" u="none" strike="noStrike" kern="0" cap="none" spc="-50" normalizeH="0" baseline="0" noProof="0" dirty="0">
                <a:ln>
                  <a:noFill/>
                </a:ln>
                <a:solidFill>
                  <a:schemeClr val="accent1"/>
                </a:solidFill>
                <a:effectLst/>
                <a:uLnTx/>
                <a:uFillTx/>
              </a:rPr>
              <a:t>Lizenzierung aller Cores im Server =&gt; 2 Windows Server VMs</a:t>
            </a:r>
          </a:p>
        </p:txBody>
      </p:sp>
      <p:sp>
        <p:nvSpPr>
          <p:cNvPr id="1059" name="TextBox 1058"/>
          <p:cNvSpPr txBox="1"/>
          <p:nvPr/>
        </p:nvSpPr>
        <p:spPr>
          <a:xfrm>
            <a:off x="3006323" y="3243208"/>
            <a:ext cx="3225023" cy="779381"/>
          </a:xfrm>
          <a:prstGeom prst="rect">
            <a:avLst/>
          </a:prstGeom>
          <a:noFill/>
        </p:spPr>
        <p:txBody>
          <a:bodyPr wrap="square" lIns="0" tIns="0" rIns="0" bIns="0"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de-DE" sz="1800" b="0" i="0" u="none" strike="noStrike" kern="0" cap="none" spc="-50" normalizeH="0" baseline="0" noProof="0" dirty="0">
                <a:ln>
                  <a:noFill/>
                </a:ln>
                <a:solidFill>
                  <a:schemeClr val="accent1"/>
                </a:solidFill>
                <a:effectLst/>
                <a:uLnTx/>
                <a:uFillTx/>
              </a:rPr>
              <a:t>Der Kunde benötigt zwei zusätzliche Windows Server VMs</a:t>
            </a:r>
          </a:p>
        </p:txBody>
      </p:sp>
      <p:sp>
        <p:nvSpPr>
          <p:cNvPr id="1062" name="TextBox 1061"/>
          <p:cNvSpPr txBox="1"/>
          <p:nvPr/>
        </p:nvSpPr>
        <p:spPr>
          <a:xfrm>
            <a:off x="5656522" y="6380781"/>
            <a:ext cx="6762306" cy="5170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de-DE" sz="1600" b="0" i="0" u="none" strike="noStrike" kern="0" cap="none" spc="0" normalizeH="0" baseline="0" noProof="0" dirty="0">
                <a:ln>
                  <a:noFill/>
                </a:ln>
                <a:gradFill>
                  <a:gsLst>
                    <a:gs pos="2917">
                      <a:schemeClr val="tx1"/>
                    </a:gs>
                    <a:gs pos="30000">
                      <a:schemeClr val="tx1"/>
                    </a:gs>
                  </a:gsLst>
                  <a:lin ang="5400000" scaled="0"/>
                </a:gradFill>
                <a:effectLst/>
                <a:uLnTx/>
                <a:uFillTx/>
              </a:rPr>
              <a:t>*Windows Server VMs werden ausschließlich in 2er Schritten lizenziert</a:t>
            </a:r>
          </a:p>
        </p:txBody>
      </p:sp>
      <p:grpSp>
        <p:nvGrpSpPr>
          <p:cNvPr id="17" name="Group 16"/>
          <p:cNvGrpSpPr/>
          <p:nvPr/>
        </p:nvGrpSpPr>
        <p:grpSpPr>
          <a:xfrm>
            <a:off x="734167" y="1837658"/>
            <a:ext cx="1897046" cy="1480059"/>
            <a:chOff x="734167" y="1837658"/>
            <a:chExt cx="1897046" cy="1480059"/>
          </a:xfrm>
        </p:grpSpPr>
        <p:grpSp>
          <p:nvGrpSpPr>
            <p:cNvPr id="1047" name="Group 1046"/>
            <p:cNvGrpSpPr/>
            <p:nvPr/>
          </p:nvGrpSpPr>
          <p:grpSpPr>
            <a:xfrm>
              <a:off x="734167" y="1837658"/>
              <a:ext cx="1897046" cy="1480059"/>
              <a:chOff x="1820309" y="3453180"/>
              <a:chExt cx="1897046" cy="1480059"/>
            </a:xfrm>
          </p:grpSpPr>
          <p:sp>
            <p:nvSpPr>
              <p:cNvPr id="1048" name="Freeform 9"/>
              <p:cNvSpPr>
                <a:spLocks/>
              </p:cNvSpPr>
              <p:nvPr/>
            </p:nvSpPr>
            <p:spPr bwMode="auto">
              <a:xfrm flipH="1">
                <a:off x="1822128" y="3904288"/>
                <a:ext cx="973117" cy="1028951"/>
              </a:xfrm>
              <a:custGeom>
                <a:avLst/>
                <a:gdLst>
                  <a:gd name="T0" fmla="*/ 2194 w 2196"/>
                  <a:gd name="T1" fmla="*/ 0 h 2322"/>
                  <a:gd name="T2" fmla="*/ 2196 w 2196"/>
                  <a:gd name="T3" fmla="*/ 460 h 2322"/>
                  <a:gd name="T4" fmla="*/ 2 w 2196"/>
                  <a:gd name="T5" fmla="*/ 2322 h 2322"/>
                  <a:gd name="T6" fmla="*/ 0 w 2196"/>
                  <a:gd name="T7" fmla="*/ 1863 h 2322"/>
                  <a:gd name="T8" fmla="*/ 2194 w 2196"/>
                  <a:gd name="T9" fmla="*/ 0 h 2322"/>
                </a:gdLst>
                <a:ahLst/>
                <a:cxnLst>
                  <a:cxn ang="0">
                    <a:pos x="T0" y="T1"/>
                  </a:cxn>
                  <a:cxn ang="0">
                    <a:pos x="T2" y="T3"/>
                  </a:cxn>
                  <a:cxn ang="0">
                    <a:pos x="T4" y="T5"/>
                  </a:cxn>
                  <a:cxn ang="0">
                    <a:pos x="T6" y="T7"/>
                  </a:cxn>
                  <a:cxn ang="0">
                    <a:pos x="T8" y="T9"/>
                  </a:cxn>
                </a:cxnLst>
                <a:rect l="0" t="0" r="r" b="b"/>
                <a:pathLst>
                  <a:path w="2196" h="2322">
                    <a:moveTo>
                      <a:pt x="2194" y="0"/>
                    </a:moveTo>
                    <a:lnTo>
                      <a:pt x="2196" y="460"/>
                    </a:lnTo>
                    <a:lnTo>
                      <a:pt x="2" y="2322"/>
                    </a:lnTo>
                    <a:lnTo>
                      <a:pt x="0" y="1863"/>
                    </a:lnTo>
                    <a:lnTo>
                      <a:pt x="219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9" name="Freeform 10"/>
              <p:cNvSpPr>
                <a:spLocks/>
              </p:cNvSpPr>
              <p:nvPr/>
            </p:nvSpPr>
            <p:spPr bwMode="auto">
              <a:xfrm flipH="1">
                <a:off x="1820309" y="3453180"/>
                <a:ext cx="1897046" cy="1277547"/>
              </a:xfrm>
              <a:custGeom>
                <a:avLst/>
                <a:gdLst>
                  <a:gd name="T0" fmla="*/ 2193 w 4281"/>
                  <a:gd name="T1" fmla="*/ 0 h 2883"/>
                  <a:gd name="T2" fmla="*/ 4281 w 4281"/>
                  <a:gd name="T3" fmla="*/ 1020 h 2883"/>
                  <a:gd name="T4" fmla="*/ 2089 w 4281"/>
                  <a:gd name="T5" fmla="*/ 2883 h 2883"/>
                  <a:gd name="T6" fmla="*/ 0 w 4281"/>
                  <a:gd name="T7" fmla="*/ 1862 h 2883"/>
                  <a:gd name="T8" fmla="*/ 2193 w 4281"/>
                  <a:gd name="T9" fmla="*/ 0 h 2883"/>
                </a:gdLst>
                <a:ahLst/>
                <a:cxnLst>
                  <a:cxn ang="0">
                    <a:pos x="T0" y="T1"/>
                  </a:cxn>
                  <a:cxn ang="0">
                    <a:pos x="T2" y="T3"/>
                  </a:cxn>
                  <a:cxn ang="0">
                    <a:pos x="T4" y="T5"/>
                  </a:cxn>
                  <a:cxn ang="0">
                    <a:pos x="T6" y="T7"/>
                  </a:cxn>
                  <a:cxn ang="0">
                    <a:pos x="T8" y="T9"/>
                  </a:cxn>
                </a:cxnLst>
                <a:rect l="0" t="0" r="r" b="b"/>
                <a:pathLst>
                  <a:path w="4281" h="2883">
                    <a:moveTo>
                      <a:pt x="2193" y="0"/>
                    </a:moveTo>
                    <a:lnTo>
                      <a:pt x="4281" y="1020"/>
                    </a:lnTo>
                    <a:lnTo>
                      <a:pt x="2089" y="2883"/>
                    </a:lnTo>
                    <a:lnTo>
                      <a:pt x="0" y="1862"/>
                    </a:lnTo>
                    <a:lnTo>
                      <a:pt x="2193"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0" name="Freeform 11"/>
              <p:cNvSpPr>
                <a:spLocks/>
              </p:cNvSpPr>
              <p:nvPr/>
            </p:nvSpPr>
            <p:spPr bwMode="auto">
              <a:xfrm flipH="1">
                <a:off x="2789880" y="4270221"/>
                <a:ext cx="926589" cy="654948"/>
              </a:xfrm>
              <a:custGeom>
                <a:avLst/>
                <a:gdLst>
                  <a:gd name="T0" fmla="*/ 0 w 2091"/>
                  <a:gd name="T1" fmla="*/ 0 h 1478"/>
                  <a:gd name="T2" fmla="*/ 2091 w 2091"/>
                  <a:gd name="T3" fmla="*/ 1022 h 1478"/>
                  <a:gd name="T4" fmla="*/ 2091 w 2091"/>
                  <a:gd name="T5" fmla="*/ 1478 h 1478"/>
                  <a:gd name="T6" fmla="*/ 2 w 2091"/>
                  <a:gd name="T7" fmla="*/ 457 h 1478"/>
                  <a:gd name="T8" fmla="*/ 0 w 2091"/>
                  <a:gd name="T9" fmla="*/ 0 h 1478"/>
                </a:gdLst>
                <a:ahLst/>
                <a:cxnLst>
                  <a:cxn ang="0">
                    <a:pos x="T0" y="T1"/>
                  </a:cxn>
                  <a:cxn ang="0">
                    <a:pos x="T2" y="T3"/>
                  </a:cxn>
                  <a:cxn ang="0">
                    <a:pos x="T4" y="T5"/>
                  </a:cxn>
                  <a:cxn ang="0">
                    <a:pos x="T6" y="T7"/>
                  </a:cxn>
                  <a:cxn ang="0">
                    <a:pos x="T8" y="T9"/>
                  </a:cxn>
                </a:cxnLst>
                <a:rect l="0" t="0" r="r" b="b"/>
                <a:pathLst>
                  <a:path w="2091" h="1478">
                    <a:moveTo>
                      <a:pt x="0" y="0"/>
                    </a:moveTo>
                    <a:lnTo>
                      <a:pt x="2091" y="1022"/>
                    </a:lnTo>
                    <a:lnTo>
                      <a:pt x="2091" y="1478"/>
                    </a:lnTo>
                    <a:lnTo>
                      <a:pt x="2" y="457"/>
                    </a:lnTo>
                    <a:lnTo>
                      <a:pt x="0" y="0"/>
                    </a:lnTo>
                    <a:close/>
                  </a:path>
                </a:pathLst>
              </a:custGeom>
              <a:solidFill>
                <a:schemeClr val="tx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479" name="Group 478"/>
            <p:cNvGrpSpPr/>
            <p:nvPr/>
          </p:nvGrpSpPr>
          <p:grpSpPr>
            <a:xfrm>
              <a:off x="1607703" y="2428517"/>
              <a:ext cx="458344" cy="445864"/>
              <a:chOff x="468931" y="4400992"/>
              <a:chExt cx="621871" cy="604939"/>
            </a:xfrm>
          </p:grpSpPr>
          <p:sp>
            <p:nvSpPr>
              <p:cNvPr id="480" name="Cube 479"/>
              <p:cNvSpPr/>
              <p:nvPr/>
            </p:nvSpPr>
            <p:spPr bwMode="auto">
              <a:xfrm>
                <a:off x="562608" y="4400992"/>
                <a:ext cx="528194" cy="495849"/>
              </a:xfrm>
              <a:prstGeom prst="cube">
                <a:avLst/>
              </a:prstGeom>
              <a:noFill/>
              <a:ln w="38100">
                <a:solidFill>
                  <a:schemeClr val="accent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sp>
            <p:nvSpPr>
              <p:cNvPr id="481" name="Rectangle 480"/>
              <p:cNvSpPr/>
              <p:nvPr/>
            </p:nvSpPr>
            <p:spPr bwMode="auto">
              <a:xfrm>
                <a:off x="468931" y="4629473"/>
                <a:ext cx="414581" cy="376458"/>
              </a:xfrm>
              <a:prstGeom prst="rect">
                <a:avLst/>
              </a:prstGeom>
              <a:solidFill>
                <a:schemeClr val="bg1">
                  <a:lumMod val="90000"/>
                </a:schemeClr>
              </a:solidFill>
              <a:ln w="38100">
                <a:solidFill>
                  <a:schemeClr val="accent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grpSp>
      </p:grpSp>
      <p:grpSp>
        <p:nvGrpSpPr>
          <p:cNvPr id="14" name="Group 13"/>
          <p:cNvGrpSpPr/>
          <p:nvPr/>
        </p:nvGrpSpPr>
        <p:grpSpPr>
          <a:xfrm>
            <a:off x="1198303" y="3256477"/>
            <a:ext cx="1897046" cy="1480059"/>
            <a:chOff x="1198303" y="3256477"/>
            <a:chExt cx="1897046" cy="1480059"/>
          </a:xfrm>
        </p:grpSpPr>
        <p:grpSp>
          <p:nvGrpSpPr>
            <p:cNvPr id="12" name="Group 11"/>
            <p:cNvGrpSpPr/>
            <p:nvPr/>
          </p:nvGrpSpPr>
          <p:grpSpPr>
            <a:xfrm>
              <a:off x="1198303" y="3256477"/>
              <a:ext cx="1897046" cy="1480059"/>
              <a:chOff x="1820309" y="3453180"/>
              <a:chExt cx="1897046" cy="1480059"/>
            </a:xfrm>
          </p:grpSpPr>
          <p:sp>
            <p:nvSpPr>
              <p:cNvPr id="712" name="Freeform 9"/>
              <p:cNvSpPr>
                <a:spLocks/>
              </p:cNvSpPr>
              <p:nvPr/>
            </p:nvSpPr>
            <p:spPr bwMode="auto">
              <a:xfrm flipH="1">
                <a:off x="1822128" y="3904288"/>
                <a:ext cx="973117" cy="1028951"/>
              </a:xfrm>
              <a:custGeom>
                <a:avLst/>
                <a:gdLst>
                  <a:gd name="T0" fmla="*/ 2194 w 2196"/>
                  <a:gd name="T1" fmla="*/ 0 h 2322"/>
                  <a:gd name="T2" fmla="*/ 2196 w 2196"/>
                  <a:gd name="T3" fmla="*/ 460 h 2322"/>
                  <a:gd name="T4" fmla="*/ 2 w 2196"/>
                  <a:gd name="T5" fmla="*/ 2322 h 2322"/>
                  <a:gd name="T6" fmla="*/ 0 w 2196"/>
                  <a:gd name="T7" fmla="*/ 1863 h 2322"/>
                  <a:gd name="T8" fmla="*/ 2194 w 2196"/>
                  <a:gd name="T9" fmla="*/ 0 h 2322"/>
                </a:gdLst>
                <a:ahLst/>
                <a:cxnLst>
                  <a:cxn ang="0">
                    <a:pos x="T0" y="T1"/>
                  </a:cxn>
                  <a:cxn ang="0">
                    <a:pos x="T2" y="T3"/>
                  </a:cxn>
                  <a:cxn ang="0">
                    <a:pos x="T4" y="T5"/>
                  </a:cxn>
                  <a:cxn ang="0">
                    <a:pos x="T6" y="T7"/>
                  </a:cxn>
                  <a:cxn ang="0">
                    <a:pos x="T8" y="T9"/>
                  </a:cxn>
                </a:cxnLst>
                <a:rect l="0" t="0" r="r" b="b"/>
                <a:pathLst>
                  <a:path w="2196" h="2322">
                    <a:moveTo>
                      <a:pt x="2194" y="0"/>
                    </a:moveTo>
                    <a:lnTo>
                      <a:pt x="2196" y="460"/>
                    </a:lnTo>
                    <a:lnTo>
                      <a:pt x="2" y="2322"/>
                    </a:lnTo>
                    <a:lnTo>
                      <a:pt x="0" y="1863"/>
                    </a:lnTo>
                    <a:lnTo>
                      <a:pt x="219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3" name="Freeform 10"/>
              <p:cNvSpPr>
                <a:spLocks/>
              </p:cNvSpPr>
              <p:nvPr/>
            </p:nvSpPr>
            <p:spPr bwMode="auto">
              <a:xfrm flipH="1">
                <a:off x="1820309" y="3453180"/>
                <a:ext cx="1897046" cy="1277547"/>
              </a:xfrm>
              <a:custGeom>
                <a:avLst/>
                <a:gdLst>
                  <a:gd name="T0" fmla="*/ 2193 w 4281"/>
                  <a:gd name="T1" fmla="*/ 0 h 2883"/>
                  <a:gd name="T2" fmla="*/ 4281 w 4281"/>
                  <a:gd name="T3" fmla="*/ 1020 h 2883"/>
                  <a:gd name="T4" fmla="*/ 2089 w 4281"/>
                  <a:gd name="T5" fmla="*/ 2883 h 2883"/>
                  <a:gd name="T6" fmla="*/ 0 w 4281"/>
                  <a:gd name="T7" fmla="*/ 1862 h 2883"/>
                  <a:gd name="T8" fmla="*/ 2193 w 4281"/>
                  <a:gd name="T9" fmla="*/ 0 h 2883"/>
                </a:gdLst>
                <a:ahLst/>
                <a:cxnLst>
                  <a:cxn ang="0">
                    <a:pos x="T0" y="T1"/>
                  </a:cxn>
                  <a:cxn ang="0">
                    <a:pos x="T2" y="T3"/>
                  </a:cxn>
                  <a:cxn ang="0">
                    <a:pos x="T4" y="T5"/>
                  </a:cxn>
                  <a:cxn ang="0">
                    <a:pos x="T6" y="T7"/>
                  </a:cxn>
                  <a:cxn ang="0">
                    <a:pos x="T8" y="T9"/>
                  </a:cxn>
                </a:cxnLst>
                <a:rect l="0" t="0" r="r" b="b"/>
                <a:pathLst>
                  <a:path w="4281" h="2883">
                    <a:moveTo>
                      <a:pt x="2193" y="0"/>
                    </a:moveTo>
                    <a:lnTo>
                      <a:pt x="4281" y="1020"/>
                    </a:lnTo>
                    <a:lnTo>
                      <a:pt x="2089" y="2883"/>
                    </a:lnTo>
                    <a:lnTo>
                      <a:pt x="0" y="1862"/>
                    </a:lnTo>
                    <a:lnTo>
                      <a:pt x="2193"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4" name="Freeform 11"/>
              <p:cNvSpPr>
                <a:spLocks/>
              </p:cNvSpPr>
              <p:nvPr/>
            </p:nvSpPr>
            <p:spPr bwMode="auto">
              <a:xfrm flipH="1">
                <a:off x="2789880" y="4270221"/>
                <a:ext cx="926589" cy="654948"/>
              </a:xfrm>
              <a:custGeom>
                <a:avLst/>
                <a:gdLst>
                  <a:gd name="T0" fmla="*/ 0 w 2091"/>
                  <a:gd name="T1" fmla="*/ 0 h 1478"/>
                  <a:gd name="T2" fmla="*/ 2091 w 2091"/>
                  <a:gd name="T3" fmla="*/ 1022 h 1478"/>
                  <a:gd name="T4" fmla="*/ 2091 w 2091"/>
                  <a:gd name="T5" fmla="*/ 1478 h 1478"/>
                  <a:gd name="T6" fmla="*/ 2 w 2091"/>
                  <a:gd name="T7" fmla="*/ 457 h 1478"/>
                  <a:gd name="T8" fmla="*/ 0 w 2091"/>
                  <a:gd name="T9" fmla="*/ 0 h 1478"/>
                </a:gdLst>
                <a:ahLst/>
                <a:cxnLst>
                  <a:cxn ang="0">
                    <a:pos x="T0" y="T1"/>
                  </a:cxn>
                  <a:cxn ang="0">
                    <a:pos x="T2" y="T3"/>
                  </a:cxn>
                  <a:cxn ang="0">
                    <a:pos x="T4" y="T5"/>
                  </a:cxn>
                  <a:cxn ang="0">
                    <a:pos x="T6" y="T7"/>
                  </a:cxn>
                  <a:cxn ang="0">
                    <a:pos x="T8" y="T9"/>
                  </a:cxn>
                </a:cxnLst>
                <a:rect l="0" t="0" r="r" b="b"/>
                <a:pathLst>
                  <a:path w="2091" h="1478">
                    <a:moveTo>
                      <a:pt x="0" y="0"/>
                    </a:moveTo>
                    <a:lnTo>
                      <a:pt x="2091" y="1022"/>
                    </a:lnTo>
                    <a:lnTo>
                      <a:pt x="2091" y="1478"/>
                    </a:lnTo>
                    <a:lnTo>
                      <a:pt x="2" y="457"/>
                    </a:lnTo>
                    <a:lnTo>
                      <a:pt x="0" y="0"/>
                    </a:lnTo>
                    <a:close/>
                  </a:path>
                </a:pathLst>
              </a:custGeom>
              <a:solidFill>
                <a:schemeClr val="tx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5" name="Group 4"/>
            <p:cNvGrpSpPr/>
            <p:nvPr/>
          </p:nvGrpSpPr>
          <p:grpSpPr>
            <a:xfrm>
              <a:off x="1686426" y="3448015"/>
              <a:ext cx="458344" cy="445864"/>
              <a:chOff x="1686426" y="3448015"/>
              <a:chExt cx="458344" cy="445864"/>
            </a:xfrm>
          </p:grpSpPr>
          <p:sp>
            <p:nvSpPr>
              <p:cNvPr id="469" name="Cube 468"/>
              <p:cNvSpPr/>
              <p:nvPr/>
            </p:nvSpPr>
            <p:spPr bwMode="auto">
              <a:xfrm>
                <a:off x="1755470" y="3448015"/>
                <a:ext cx="389300" cy="365460"/>
              </a:xfrm>
              <a:prstGeom prst="cube">
                <a:avLst/>
              </a:prstGeom>
              <a:noFill/>
              <a:ln w="38100">
                <a:solidFill>
                  <a:schemeClr val="accent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sp>
            <p:nvSpPr>
              <p:cNvPr id="470" name="Rectangle 469"/>
              <p:cNvSpPr/>
              <p:nvPr/>
            </p:nvSpPr>
            <p:spPr bwMode="auto">
              <a:xfrm>
                <a:off x="1686426" y="3616415"/>
                <a:ext cx="305563" cy="277464"/>
              </a:xfrm>
              <a:prstGeom prst="rect">
                <a:avLst/>
              </a:prstGeom>
              <a:solidFill>
                <a:schemeClr val="bg1">
                  <a:lumMod val="90000"/>
                </a:schemeClr>
              </a:solidFill>
              <a:ln w="38100">
                <a:solidFill>
                  <a:schemeClr val="accent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grpSp>
        <p:grpSp>
          <p:nvGrpSpPr>
            <p:cNvPr id="9" name="Group 8"/>
            <p:cNvGrpSpPr/>
            <p:nvPr/>
          </p:nvGrpSpPr>
          <p:grpSpPr>
            <a:xfrm>
              <a:off x="2101722" y="3818910"/>
              <a:ext cx="465426" cy="442873"/>
              <a:chOff x="2101722" y="3818910"/>
              <a:chExt cx="465426" cy="442873"/>
            </a:xfrm>
          </p:grpSpPr>
          <p:sp>
            <p:nvSpPr>
              <p:cNvPr id="472" name="Cube 471"/>
              <p:cNvSpPr/>
              <p:nvPr/>
            </p:nvSpPr>
            <p:spPr bwMode="auto">
              <a:xfrm>
                <a:off x="2177848" y="3818910"/>
                <a:ext cx="389300" cy="365460"/>
              </a:xfrm>
              <a:prstGeom prst="cube">
                <a:avLst/>
              </a:prstGeom>
              <a:noFill/>
              <a:ln w="38100">
                <a:solidFill>
                  <a:schemeClr val="accent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sp>
            <p:nvSpPr>
              <p:cNvPr id="473" name="Rectangle 472"/>
              <p:cNvSpPr/>
              <p:nvPr/>
            </p:nvSpPr>
            <p:spPr bwMode="auto">
              <a:xfrm>
                <a:off x="2101722" y="3984319"/>
                <a:ext cx="305563" cy="277464"/>
              </a:xfrm>
              <a:prstGeom prst="rect">
                <a:avLst/>
              </a:prstGeom>
              <a:solidFill>
                <a:schemeClr val="bg1">
                  <a:lumMod val="90000"/>
                </a:schemeClr>
              </a:solidFill>
              <a:ln w="38100">
                <a:solidFill>
                  <a:schemeClr val="accent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0">
                        <a:schemeClr val="bg1"/>
                      </a:gs>
                      <a:gs pos="100000">
                        <a:schemeClr val="bg1"/>
                      </a:gs>
                    </a:gsLst>
                    <a:lin ang="5400000" scaled="0"/>
                  </a:gradFill>
                  <a:effectLst/>
                  <a:uLnTx/>
                  <a:uFillTx/>
                </a:endParaRPr>
              </a:p>
            </p:txBody>
          </p:sp>
        </p:grpSp>
      </p:grpSp>
      <p:grpSp>
        <p:nvGrpSpPr>
          <p:cNvPr id="7" name="Group 6"/>
          <p:cNvGrpSpPr/>
          <p:nvPr/>
        </p:nvGrpSpPr>
        <p:grpSpPr>
          <a:xfrm>
            <a:off x="1440998" y="4824053"/>
            <a:ext cx="1980231" cy="1686975"/>
            <a:chOff x="1440998" y="4824053"/>
            <a:chExt cx="1980231" cy="1686975"/>
          </a:xfrm>
        </p:grpSpPr>
        <p:sp>
          <p:nvSpPr>
            <p:cNvPr id="526" name="Freeform 8"/>
            <p:cNvSpPr>
              <a:spLocks/>
            </p:cNvSpPr>
            <p:nvPr/>
          </p:nvSpPr>
          <p:spPr bwMode="auto">
            <a:xfrm flipH="1">
              <a:off x="2454265" y="5684329"/>
              <a:ext cx="965881" cy="822367"/>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7" name="Freeform 6"/>
            <p:cNvSpPr>
              <a:spLocks/>
            </p:cNvSpPr>
            <p:nvPr/>
          </p:nvSpPr>
          <p:spPr bwMode="auto">
            <a:xfrm flipH="1">
              <a:off x="1440998" y="5293861"/>
              <a:ext cx="1014622" cy="1212835"/>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8" name="Freeform 7"/>
            <p:cNvSpPr>
              <a:spLocks/>
            </p:cNvSpPr>
            <p:nvPr/>
          </p:nvSpPr>
          <p:spPr bwMode="auto">
            <a:xfrm flipH="1">
              <a:off x="1443435" y="4824053"/>
              <a:ext cx="1977794" cy="1330083"/>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9" name="Freeform 9"/>
            <p:cNvSpPr>
              <a:spLocks/>
            </p:cNvSpPr>
            <p:nvPr/>
          </p:nvSpPr>
          <p:spPr bwMode="auto">
            <a:xfrm flipH="1">
              <a:off x="2675678" y="5947054"/>
              <a:ext cx="369076" cy="254807"/>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0" name="Freeform 10"/>
            <p:cNvSpPr>
              <a:spLocks/>
            </p:cNvSpPr>
            <p:nvPr/>
          </p:nvSpPr>
          <p:spPr bwMode="auto">
            <a:xfrm flipH="1">
              <a:off x="2675678" y="6052930"/>
              <a:ext cx="369076" cy="255348"/>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1" name="Freeform 11"/>
            <p:cNvSpPr>
              <a:spLocks/>
            </p:cNvSpPr>
            <p:nvPr/>
          </p:nvSpPr>
          <p:spPr bwMode="auto">
            <a:xfrm flipH="1">
              <a:off x="3146656" y="6008185"/>
              <a:ext cx="57948" cy="67425"/>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2" name="Freeform 12"/>
            <p:cNvSpPr>
              <a:spLocks/>
            </p:cNvSpPr>
            <p:nvPr/>
          </p:nvSpPr>
          <p:spPr bwMode="auto">
            <a:xfrm flipH="1">
              <a:off x="3157487" y="6016579"/>
              <a:ext cx="49553" cy="59031"/>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3" name="Freeform 13"/>
            <p:cNvSpPr>
              <a:spLocks/>
            </p:cNvSpPr>
            <p:nvPr/>
          </p:nvSpPr>
          <p:spPr bwMode="auto">
            <a:xfrm flipH="1">
              <a:off x="3146656" y="5927762"/>
              <a:ext cx="57948" cy="67154"/>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4" name="Freeform 14"/>
            <p:cNvSpPr>
              <a:spLocks/>
            </p:cNvSpPr>
            <p:nvPr/>
          </p:nvSpPr>
          <p:spPr bwMode="auto">
            <a:xfrm flipH="1">
              <a:off x="3157487" y="5936698"/>
              <a:ext cx="49553" cy="59031"/>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6" name="Freeform 372"/>
            <p:cNvSpPr>
              <a:spLocks/>
            </p:cNvSpPr>
            <p:nvPr/>
          </p:nvSpPr>
          <p:spPr bwMode="auto">
            <a:xfrm flipH="1">
              <a:off x="3233035" y="6040679"/>
              <a:ext cx="164907" cy="119144"/>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7" name="Freeform 373"/>
            <p:cNvSpPr>
              <a:spLocks/>
            </p:cNvSpPr>
            <p:nvPr/>
          </p:nvSpPr>
          <p:spPr bwMode="auto">
            <a:xfrm flipH="1">
              <a:off x="3233035" y="5819449"/>
              <a:ext cx="99648" cy="381532"/>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9" name="Freeform 376"/>
            <p:cNvSpPr>
              <a:spLocks/>
            </p:cNvSpPr>
            <p:nvPr/>
          </p:nvSpPr>
          <p:spPr bwMode="auto">
            <a:xfrm flipH="1">
              <a:off x="2581804" y="6349371"/>
              <a:ext cx="164907" cy="119686"/>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0" name="Freeform 377"/>
            <p:cNvSpPr>
              <a:spLocks/>
            </p:cNvSpPr>
            <p:nvPr/>
          </p:nvSpPr>
          <p:spPr bwMode="auto">
            <a:xfrm flipH="1">
              <a:off x="2581804" y="6128683"/>
              <a:ext cx="99648" cy="381804"/>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1" name="Freeform 370"/>
            <p:cNvSpPr>
              <a:spLocks/>
            </p:cNvSpPr>
            <p:nvPr/>
          </p:nvSpPr>
          <p:spPr bwMode="auto">
            <a:xfrm flipH="1">
              <a:off x="3331871" y="5874418"/>
              <a:ext cx="66612" cy="327105"/>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2" name="Freeform 374"/>
            <p:cNvSpPr>
              <a:spLocks/>
            </p:cNvSpPr>
            <p:nvPr/>
          </p:nvSpPr>
          <p:spPr bwMode="auto">
            <a:xfrm flipH="1">
              <a:off x="2680639" y="6183923"/>
              <a:ext cx="66612" cy="327105"/>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05" name="Group 704"/>
            <p:cNvGrpSpPr/>
            <p:nvPr/>
          </p:nvGrpSpPr>
          <p:grpSpPr>
            <a:xfrm>
              <a:off x="1639859" y="5166551"/>
              <a:ext cx="667752" cy="503197"/>
              <a:chOff x="4852922" y="4843308"/>
              <a:chExt cx="667752" cy="503197"/>
            </a:xfrm>
          </p:grpSpPr>
          <p:grpSp>
            <p:nvGrpSpPr>
              <p:cNvPr id="766" name="Group 765"/>
              <p:cNvGrpSpPr/>
              <p:nvPr/>
            </p:nvGrpSpPr>
            <p:grpSpPr>
              <a:xfrm>
                <a:off x="4852922" y="4843308"/>
                <a:ext cx="667752" cy="503197"/>
                <a:chOff x="4407116" y="299161"/>
                <a:chExt cx="1716806" cy="1293732"/>
              </a:xfrm>
            </p:grpSpPr>
            <p:sp>
              <p:nvSpPr>
                <p:cNvPr id="928"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929" name="Group 928"/>
                <p:cNvGrpSpPr/>
                <p:nvPr/>
              </p:nvGrpSpPr>
              <p:grpSpPr>
                <a:xfrm>
                  <a:off x="4407116" y="321734"/>
                  <a:ext cx="1716806" cy="1271159"/>
                  <a:chOff x="4407116" y="321734"/>
                  <a:chExt cx="1716806" cy="1271159"/>
                </a:xfrm>
              </p:grpSpPr>
              <p:sp>
                <p:nvSpPr>
                  <p:cNvPr id="930"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1"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2"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3"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4"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767" name="Group 766"/>
              <p:cNvGrpSpPr/>
              <p:nvPr/>
            </p:nvGrpSpPr>
            <p:grpSpPr>
              <a:xfrm>
                <a:off x="4969777" y="4936724"/>
                <a:ext cx="194406" cy="149755"/>
                <a:chOff x="5181678" y="605503"/>
                <a:chExt cx="499822" cy="385025"/>
              </a:xfrm>
            </p:grpSpPr>
            <p:sp>
              <p:nvSpPr>
                <p:cNvPr id="91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68" name="Group 767"/>
              <p:cNvGrpSpPr/>
              <p:nvPr/>
            </p:nvGrpSpPr>
            <p:grpSpPr>
              <a:xfrm>
                <a:off x="5062443" y="4894116"/>
                <a:ext cx="194406" cy="149755"/>
                <a:chOff x="5181678" y="605503"/>
                <a:chExt cx="499822" cy="385025"/>
              </a:xfrm>
            </p:grpSpPr>
            <p:sp>
              <p:nvSpPr>
                <p:cNvPr id="91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69" name="Group 768"/>
              <p:cNvGrpSpPr/>
              <p:nvPr/>
            </p:nvGrpSpPr>
            <p:grpSpPr>
              <a:xfrm>
                <a:off x="5118693" y="5056026"/>
                <a:ext cx="194406" cy="149755"/>
                <a:chOff x="5181678" y="605503"/>
                <a:chExt cx="499822" cy="385025"/>
              </a:xfrm>
            </p:grpSpPr>
            <p:sp>
              <p:nvSpPr>
                <p:cNvPr id="90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70" name="Group 769"/>
              <p:cNvGrpSpPr/>
              <p:nvPr/>
            </p:nvGrpSpPr>
            <p:grpSpPr>
              <a:xfrm>
                <a:off x="5208120" y="5015138"/>
                <a:ext cx="194406" cy="149755"/>
                <a:chOff x="5181678" y="605503"/>
                <a:chExt cx="499822" cy="385025"/>
              </a:xfrm>
            </p:grpSpPr>
            <p:sp>
              <p:nvSpPr>
                <p:cNvPr id="77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706" name="Group 705"/>
            <p:cNvGrpSpPr/>
            <p:nvPr/>
          </p:nvGrpSpPr>
          <p:grpSpPr>
            <a:xfrm>
              <a:off x="2049583" y="4955300"/>
              <a:ext cx="667752" cy="503197"/>
              <a:chOff x="4852922" y="4843308"/>
              <a:chExt cx="667752" cy="503197"/>
            </a:xfrm>
          </p:grpSpPr>
          <p:grpSp>
            <p:nvGrpSpPr>
              <p:cNvPr id="707" name="Group 706"/>
              <p:cNvGrpSpPr/>
              <p:nvPr/>
            </p:nvGrpSpPr>
            <p:grpSpPr>
              <a:xfrm>
                <a:off x="4852922" y="4843308"/>
                <a:ext cx="667752" cy="503197"/>
                <a:chOff x="4407116" y="299161"/>
                <a:chExt cx="1716806" cy="1293732"/>
              </a:xfrm>
            </p:grpSpPr>
            <p:sp>
              <p:nvSpPr>
                <p:cNvPr id="759"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60" name="Group 759"/>
                <p:cNvGrpSpPr/>
                <p:nvPr/>
              </p:nvGrpSpPr>
              <p:grpSpPr>
                <a:xfrm>
                  <a:off x="4407116" y="321734"/>
                  <a:ext cx="1716806" cy="1271159"/>
                  <a:chOff x="4407116" y="321734"/>
                  <a:chExt cx="1716806" cy="1271159"/>
                </a:xfrm>
              </p:grpSpPr>
              <p:sp>
                <p:nvSpPr>
                  <p:cNvPr id="761"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2"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3"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4"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5"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708" name="Group 707"/>
              <p:cNvGrpSpPr/>
              <p:nvPr/>
            </p:nvGrpSpPr>
            <p:grpSpPr>
              <a:xfrm>
                <a:off x="4969777" y="4936724"/>
                <a:ext cx="194406" cy="149755"/>
                <a:chOff x="5181678" y="605503"/>
                <a:chExt cx="499822" cy="385025"/>
              </a:xfrm>
            </p:grpSpPr>
            <p:sp>
              <p:nvSpPr>
                <p:cNvPr id="75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15" name="Group 714"/>
              <p:cNvGrpSpPr/>
              <p:nvPr/>
            </p:nvGrpSpPr>
            <p:grpSpPr>
              <a:xfrm>
                <a:off x="5062443" y="4894116"/>
                <a:ext cx="194406" cy="149755"/>
                <a:chOff x="5181678" y="605503"/>
                <a:chExt cx="499822" cy="385025"/>
              </a:xfrm>
            </p:grpSpPr>
            <p:sp>
              <p:nvSpPr>
                <p:cNvPr id="74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16" name="Group 715"/>
              <p:cNvGrpSpPr/>
              <p:nvPr/>
            </p:nvGrpSpPr>
            <p:grpSpPr>
              <a:xfrm>
                <a:off x="5118693" y="5056026"/>
                <a:ext cx="194406" cy="149755"/>
                <a:chOff x="5181678" y="605503"/>
                <a:chExt cx="499822" cy="385025"/>
              </a:xfrm>
            </p:grpSpPr>
            <p:sp>
              <p:nvSpPr>
                <p:cNvPr id="732"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17" name="Group 716"/>
              <p:cNvGrpSpPr/>
              <p:nvPr/>
            </p:nvGrpSpPr>
            <p:grpSpPr>
              <a:xfrm>
                <a:off x="5208120" y="5015138"/>
                <a:ext cx="194406" cy="149755"/>
                <a:chOff x="5181678" y="605503"/>
                <a:chExt cx="499822" cy="385025"/>
              </a:xfrm>
            </p:grpSpPr>
            <p:sp>
              <p:nvSpPr>
                <p:cNvPr id="71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8"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9"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0"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1"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grpSp>
        <p:nvGrpSpPr>
          <p:cNvPr id="13" name="Group 12"/>
          <p:cNvGrpSpPr/>
          <p:nvPr/>
        </p:nvGrpSpPr>
        <p:grpSpPr>
          <a:xfrm>
            <a:off x="6459664" y="4864241"/>
            <a:ext cx="2303544" cy="1549152"/>
            <a:chOff x="6459664" y="4864241"/>
            <a:chExt cx="2303544" cy="1549152"/>
          </a:xfrm>
        </p:grpSpPr>
        <p:sp>
          <p:nvSpPr>
            <p:cNvPr id="722" name="Freeform 7"/>
            <p:cNvSpPr>
              <a:spLocks/>
            </p:cNvSpPr>
            <p:nvPr/>
          </p:nvSpPr>
          <p:spPr bwMode="auto">
            <a:xfrm flipH="1">
              <a:off x="6459664" y="4864241"/>
              <a:ext cx="2303544" cy="1549152"/>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2857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935" name="Group 934"/>
            <p:cNvGrpSpPr/>
            <p:nvPr/>
          </p:nvGrpSpPr>
          <p:grpSpPr>
            <a:xfrm>
              <a:off x="6777546" y="5253513"/>
              <a:ext cx="667752" cy="503197"/>
              <a:chOff x="4852922" y="4843308"/>
              <a:chExt cx="667752" cy="503197"/>
            </a:xfrm>
          </p:grpSpPr>
          <p:grpSp>
            <p:nvGrpSpPr>
              <p:cNvPr id="936" name="Group 935"/>
              <p:cNvGrpSpPr/>
              <p:nvPr/>
            </p:nvGrpSpPr>
            <p:grpSpPr>
              <a:xfrm>
                <a:off x="4852922" y="4843308"/>
                <a:ext cx="667752" cy="503197"/>
                <a:chOff x="4407116" y="299161"/>
                <a:chExt cx="1716806" cy="1293732"/>
              </a:xfrm>
            </p:grpSpPr>
            <p:sp>
              <p:nvSpPr>
                <p:cNvPr id="1321"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322" name="Group 1321"/>
                <p:cNvGrpSpPr/>
                <p:nvPr/>
              </p:nvGrpSpPr>
              <p:grpSpPr>
                <a:xfrm>
                  <a:off x="4407116" y="321734"/>
                  <a:ext cx="1716806" cy="1271159"/>
                  <a:chOff x="4407116" y="321734"/>
                  <a:chExt cx="1716806" cy="1271159"/>
                </a:xfrm>
              </p:grpSpPr>
              <p:sp>
                <p:nvSpPr>
                  <p:cNvPr id="1323"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4"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5"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6"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7"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937" name="Group 936"/>
              <p:cNvGrpSpPr/>
              <p:nvPr/>
            </p:nvGrpSpPr>
            <p:grpSpPr>
              <a:xfrm>
                <a:off x="4969777" y="4936724"/>
                <a:ext cx="194406" cy="149755"/>
                <a:chOff x="5181678" y="605503"/>
                <a:chExt cx="499822" cy="385025"/>
              </a:xfrm>
            </p:grpSpPr>
            <p:sp>
              <p:nvSpPr>
                <p:cNvPr id="96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38" name="Group 937"/>
              <p:cNvGrpSpPr/>
              <p:nvPr/>
            </p:nvGrpSpPr>
            <p:grpSpPr>
              <a:xfrm>
                <a:off x="5062443" y="4894116"/>
                <a:ext cx="194406" cy="149755"/>
                <a:chOff x="5181678" y="605503"/>
                <a:chExt cx="499822" cy="385025"/>
              </a:xfrm>
            </p:grpSpPr>
            <p:sp>
              <p:nvSpPr>
                <p:cNvPr id="95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39" name="Group 938"/>
              <p:cNvGrpSpPr/>
              <p:nvPr/>
            </p:nvGrpSpPr>
            <p:grpSpPr>
              <a:xfrm>
                <a:off x="5118693" y="5056026"/>
                <a:ext cx="194406" cy="149755"/>
                <a:chOff x="5181678" y="605503"/>
                <a:chExt cx="499822" cy="385025"/>
              </a:xfrm>
            </p:grpSpPr>
            <p:sp>
              <p:nvSpPr>
                <p:cNvPr id="95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40" name="Group 939"/>
              <p:cNvGrpSpPr/>
              <p:nvPr/>
            </p:nvGrpSpPr>
            <p:grpSpPr>
              <a:xfrm>
                <a:off x="5208120" y="5015138"/>
                <a:ext cx="194406" cy="149755"/>
                <a:chOff x="5181678" y="605503"/>
                <a:chExt cx="499822" cy="385025"/>
              </a:xfrm>
            </p:grpSpPr>
            <p:sp>
              <p:nvSpPr>
                <p:cNvPr id="94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328" name="Group 1327"/>
            <p:cNvGrpSpPr/>
            <p:nvPr/>
          </p:nvGrpSpPr>
          <p:grpSpPr>
            <a:xfrm>
              <a:off x="7187270" y="5042262"/>
              <a:ext cx="667752" cy="503197"/>
              <a:chOff x="4852922" y="4843308"/>
              <a:chExt cx="667752" cy="503197"/>
            </a:xfrm>
          </p:grpSpPr>
          <p:grpSp>
            <p:nvGrpSpPr>
              <p:cNvPr id="1329" name="Group 1328"/>
              <p:cNvGrpSpPr/>
              <p:nvPr/>
            </p:nvGrpSpPr>
            <p:grpSpPr>
              <a:xfrm>
                <a:off x="4852922" y="4843308"/>
                <a:ext cx="667752" cy="503197"/>
                <a:chOff x="4407116" y="299161"/>
                <a:chExt cx="1716806" cy="1293732"/>
              </a:xfrm>
            </p:grpSpPr>
            <p:sp>
              <p:nvSpPr>
                <p:cNvPr id="1370"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371" name="Group 1370"/>
                <p:cNvGrpSpPr/>
                <p:nvPr/>
              </p:nvGrpSpPr>
              <p:grpSpPr>
                <a:xfrm>
                  <a:off x="4407116" y="321734"/>
                  <a:ext cx="1716806" cy="1271159"/>
                  <a:chOff x="4407116" y="321734"/>
                  <a:chExt cx="1716806" cy="1271159"/>
                </a:xfrm>
              </p:grpSpPr>
              <p:sp>
                <p:nvSpPr>
                  <p:cNvPr id="1372"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3"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4"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5"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6"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330" name="Group 1329"/>
              <p:cNvGrpSpPr/>
              <p:nvPr/>
            </p:nvGrpSpPr>
            <p:grpSpPr>
              <a:xfrm>
                <a:off x="4969777" y="4936724"/>
                <a:ext cx="194406" cy="149755"/>
                <a:chOff x="5181678" y="605503"/>
                <a:chExt cx="499822" cy="385025"/>
              </a:xfrm>
            </p:grpSpPr>
            <p:sp>
              <p:nvSpPr>
                <p:cNvPr id="136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331" name="Group 1330"/>
              <p:cNvGrpSpPr/>
              <p:nvPr/>
            </p:nvGrpSpPr>
            <p:grpSpPr>
              <a:xfrm>
                <a:off x="5062443" y="4894116"/>
                <a:ext cx="194406" cy="149755"/>
                <a:chOff x="5181678" y="605503"/>
                <a:chExt cx="499822" cy="385025"/>
              </a:xfrm>
            </p:grpSpPr>
            <p:sp>
              <p:nvSpPr>
                <p:cNvPr id="1352"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332" name="Group 1331"/>
              <p:cNvGrpSpPr/>
              <p:nvPr/>
            </p:nvGrpSpPr>
            <p:grpSpPr>
              <a:xfrm>
                <a:off x="5118693" y="5056026"/>
                <a:ext cx="194406" cy="149755"/>
                <a:chOff x="5181678" y="605503"/>
                <a:chExt cx="499822" cy="385025"/>
              </a:xfrm>
            </p:grpSpPr>
            <p:sp>
              <p:nvSpPr>
                <p:cNvPr id="1343"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4"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5"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6"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7"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8"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9"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0"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1"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333" name="Group 1332"/>
              <p:cNvGrpSpPr/>
              <p:nvPr/>
            </p:nvGrpSpPr>
            <p:grpSpPr>
              <a:xfrm>
                <a:off x="5208120" y="5015138"/>
                <a:ext cx="194406" cy="149755"/>
                <a:chOff x="5181678" y="605503"/>
                <a:chExt cx="499822" cy="385025"/>
              </a:xfrm>
            </p:grpSpPr>
            <p:sp>
              <p:nvSpPr>
                <p:cNvPr id="1334"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5"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6"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7"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8"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9"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0"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1"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2"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grpSp>
        <p:nvGrpSpPr>
          <p:cNvPr id="15" name="Group 14"/>
          <p:cNvGrpSpPr/>
          <p:nvPr/>
        </p:nvGrpSpPr>
        <p:grpSpPr>
          <a:xfrm>
            <a:off x="6244955" y="3408669"/>
            <a:ext cx="2119041" cy="1425072"/>
            <a:chOff x="6244955" y="3408669"/>
            <a:chExt cx="2119041" cy="1425072"/>
          </a:xfrm>
        </p:grpSpPr>
        <p:sp>
          <p:nvSpPr>
            <p:cNvPr id="199" name="Freeform 7"/>
            <p:cNvSpPr>
              <a:spLocks/>
            </p:cNvSpPr>
            <p:nvPr/>
          </p:nvSpPr>
          <p:spPr bwMode="auto">
            <a:xfrm flipH="1">
              <a:off x="6244955" y="3408669"/>
              <a:ext cx="2119041" cy="1425072"/>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2857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377" name="Group 1376"/>
            <p:cNvGrpSpPr/>
            <p:nvPr/>
          </p:nvGrpSpPr>
          <p:grpSpPr>
            <a:xfrm>
              <a:off x="6536642" y="3773127"/>
              <a:ext cx="667752" cy="503197"/>
              <a:chOff x="4852922" y="4843308"/>
              <a:chExt cx="667752" cy="503197"/>
            </a:xfrm>
          </p:grpSpPr>
          <p:grpSp>
            <p:nvGrpSpPr>
              <p:cNvPr id="1378" name="Group 1377"/>
              <p:cNvGrpSpPr/>
              <p:nvPr/>
            </p:nvGrpSpPr>
            <p:grpSpPr>
              <a:xfrm>
                <a:off x="4852922" y="4843308"/>
                <a:ext cx="667752" cy="503197"/>
                <a:chOff x="4407116" y="299161"/>
                <a:chExt cx="1716806" cy="1293732"/>
              </a:xfrm>
            </p:grpSpPr>
            <p:sp>
              <p:nvSpPr>
                <p:cNvPr id="1419"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420" name="Group 1419"/>
                <p:cNvGrpSpPr/>
                <p:nvPr/>
              </p:nvGrpSpPr>
              <p:grpSpPr>
                <a:xfrm>
                  <a:off x="4407116" y="321734"/>
                  <a:ext cx="1716806" cy="1271159"/>
                  <a:chOff x="4407116" y="321734"/>
                  <a:chExt cx="1716806" cy="1271159"/>
                </a:xfrm>
              </p:grpSpPr>
              <p:sp>
                <p:nvSpPr>
                  <p:cNvPr id="1421"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2"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3"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4"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5"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379" name="Group 1378"/>
              <p:cNvGrpSpPr/>
              <p:nvPr/>
            </p:nvGrpSpPr>
            <p:grpSpPr>
              <a:xfrm>
                <a:off x="4969777" y="4936724"/>
                <a:ext cx="194406" cy="149755"/>
                <a:chOff x="5181678" y="605503"/>
                <a:chExt cx="499822" cy="385025"/>
              </a:xfrm>
            </p:grpSpPr>
            <p:sp>
              <p:nvSpPr>
                <p:cNvPr id="141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380" name="Group 1379"/>
              <p:cNvGrpSpPr/>
              <p:nvPr/>
            </p:nvGrpSpPr>
            <p:grpSpPr>
              <a:xfrm>
                <a:off x="5062443" y="4894116"/>
                <a:ext cx="194406" cy="149755"/>
                <a:chOff x="5181678" y="605503"/>
                <a:chExt cx="499822" cy="385025"/>
              </a:xfrm>
            </p:grpSpPr>
            <p:sp>
              <p:nvSpPr>
                <p:cNvPr id="140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381" name="Group 1380"/>
              <p:cNvGrpSpPr/>
              <p:nvPr/>
            </p:nvGrpSpPr>
            <p:grpSpPr>
              <a:xfrm>
                <a:off x="5118693" y="5056026"/>
                <a:ext cx="194406" cy="149755"/>
                <a:chOff x="5181678" y="605503"/>
                <a:chExt cx="499822" cy="385025"/>
              </a:xfrm>
            </p:grpSpPr>
            <p:sp>
              <p:nvSpPr>
                <p:cNvPr id="1392"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382" name="Group 1381"/>
              <p:cNvGrpSpPr/>
              <p:nvPr/>
            </p:nvGrpSpPr>
            <p:grpSpPr>
              <a:xfrm>
                <a:off x="5208120" y="5015138"/>
                <a:ext cx="194406" cy="149755"/>
                <a:chOff x="5181678" y="605503"/>
                <a:chExt cx="499822" cy="385025"/>
              </a:xfrm>
            </p:grpSpPr>
            <p:sp>
              <p:nvSpPr>
                <p:cNvPr id="1383"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4"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5"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6"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7"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8"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9"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0"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1"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426" name="Group 1425"/>
            <p:cNvGrpSpPr/>
            <p:nvPr/>
          </p:nvGrpSpPr>
          <p:grpSpPr>
            <a:xfrm>
              <a:off x="6946366" y="3561876"/>
              <a:ext cx="667752" cy="503197"/>
              <a:chOff x="4852922" y="4843308"/>
              <a:chExt cx="667752" cy="503197"/>
            </a:xfrm>
          </p:grpSpPr>
          <p:grpSp>
            <p:nvGrpSpPr>
              <p:cNvPr id="1427" name="Group 1426"/>
              <p:cNvGrpSpPr/>
              <p:nvPr/>
            </p:nvGrpSpPr>
            <p:grpSpPr>
              <a:xfrm>
                <a:off x="4852922" y="4843308"/>
                <a:ext cx="667752" cy="503197"/>
                <a:chOff x="4407116" y="299161"/>
                <a:chExt cx="1716806" cy="1293732"/>
              </a:xfrm>
            </p:grpSpPr>
            <p:sp>
              <p:nvSpPr>
                <p:cNvPr id="1468"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469" name="Group 1468"/>
                <p:cNvGrpSpPr/>
                <p:nvPr/>
              </p:nvGrpSpPr>
              <p:grpSpPr>
                <a:xfrm>
                  <a:off x="4407116" y="321734"/>
                  <a:ext cx="1716806" cy="1271159"/>
                  <a:chOff x="4407116" y="321734"/>
                  <a:chExt cx="1716806" cy="1271159"/>
                </a:xfrm>
              </p:grpSpPr>
              <p:sp>
                <p:nvSpPr>
                  <p:cNvPr id="1470"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71"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72"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73"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74"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428" name="Group 1427"/>
              <p:cNvGrpSpPr/>
              <p:nvPr/>
            </p:nvGrpSpPr>
            <p:grpSpPr>
              <a:xfrm>
                <a:off x="4969777" y="4936724"/>
                <a:ext cx="194406" cy="149755"/>
                <a:chOff x="5181678" y="605503"/>
                <a:chExt cx="499822" cy="385025"/>
              </a:xfrm>
            </p:grpSpPr>
            <p:sp>
              <p:nvSpPr>
                <p:cNvPr id="145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429" name="Group 1428"/>
              <p:cNvGrpSpPr/>
              <p:nvPr/>
            </p:nvGrpSpPr>
            <p:grpSpPr>
              <a:xfrm>
                <a:off x="5062443" y="4894116"/>
                <a:ext cx="194406" cy="149755"/>
                <a:chOff x="5181678" y="605503"/>
                <a:chExt cx="499822" cy="385025"/>
              </a:xfrm>
            </p:grpSpPr>
            <p:sp>
              <p:nvSpPr>
                <p:cNvPr id="145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430" name="Group 1429"/>
              <p:cNvGrpSpPr/>
              <p:nvPr/>
            </p:nvGrpSpPr>
            <p:grpSpPr>
              <a:xfrm>
                <a:off x="5118693" y="5056026"/>
                <a:ext cx="194406" cy="149755"/>
                <a:chOff x="5181678" y="605503"/>
                <a:chExt cx="499822" cy="385025"/>
              </a:xfrm>
            </p:grpSpPr>
            <p:sp>
              <p:nvSpPr>
                <p:cNvPr id="144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431" name="Group 1430"/>
              <p:cNvGrpSpPr/>
              <p:nvPr/>
            </p:nvGrpSpPr>
            <p:grpSpPr>
              <a:xfrm>
                <a:off x="5208120" y="5015138"/>
                <a:ext cx="194406" cy="149755"/>
                <a:chOff x="5181678" y="605503"/>
                <a:chExt cx="499822" cy="385025"/>
              </a:xfrm>
            </p:grpSpPr>
            <p:sp>
              <p:nvSpPr>
                <p:cNvPr id="1432"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grpSp>
        <p:nvGrpSpPr>
          <p:cNvPr id="16" name="Group 15"/>
          <p:cNvGrpSpPr/>
          <p:nvPr/>
        </p:nvGrpSpPr>
        <p:grpSpPr>
          <a:xfrm>
            <a:off x="6056760" y="1889510"/>
            <a:ext cx="2119041" cy="1425072"/>
            <a:chOff x="6056760" y="1889510"/>
            <a:chExt cx="2119041" cy="1425072"/>
          </a:xfrm>
        </p:grpSpPr>
        <p:sp>
          <p:nvSpPr>
            <p:cNvPr id="885" name="Freeform 7"/>
            <p:cNvSpPr>
              <a:spLocks/>
            </p:cNvSpPr>
            <p:nvPr/>
          </p:nvSpPr>
          <p:spPr bwMode="auto">
            <a:xfrm flipH="1">
              <a:off x="6056760" y="1889510"/>
              <a:ext cx="2119041" cy="1425072"/>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2857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475" name="Group 1474"/>
            <p:cNvGrpSpPr/>
            <p:nvPr/>
          </p:nvGrpSpPr>
          <p:grpSpPr>
            <a:xfrm>
              <a:off x="6336439" y="2262657"/>
              <a:ext cx="667752" cy="503197"/>
              <a:chOff x="4852922" y="4843308"/>
              <a:chExt cx="667752" cy="503197"/>
            </a:xfrm>
          </p:grpSpPr>
          <p:grpSp>
            <p:nvGrpSpPr>
              <p:cNvPr id="1476" name="Group 1475"/>
              <p:cNvGrpSpPr/>
              <p:nvPr/>
            </p:nvGrpSpPr>
            <p:grpSpPr>
              <a:xfrm>
                <a:off x="4852922" y="4843308"/>
                <a:ext cx="667752" cy="503197"/>
                <a:chOff x="4407116" y="299161"/>
                <a:chExt cx="1716806" cy="1293732"/>
              </a:xfrm>
            </p:grpSpPr>
            <p:sp>
              <p:nvSpPr>
                <p:cNvPr id="1517"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518" name="Group 1517"/>
                <p:cNvGrpSpPr/>
                <p:nvPr/>
              </p:nvGrpSpPr>
              <p:grpSpPr>
                <a:xfrm>
                  <a:off x="4407116" y="321734"/>
                  <a:ext cx="1716806" cy="1271159"/>
                  <a:chOff x="4407116" y="321734"/>
                  <a:chExt cx="1716806" cy="1271159"/>
                </a:xfrm>
              </p:grpSpPr>
              <p:sp>
                <p:nvSpPr>
                  <p:cNvPr id="1519"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0"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1"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2"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3"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477" name="Group 1476"/>
              <p:cNvGrpSpPr/>
              <p:nvPr/>
            </p:nvGrpSpPr>
            <p:grpSpPr>
              <a:xfrm>
                <a:off x="4969777" y="4936724"/>
                <a:ext cx="194406" cy="149755"/>
                <a:chOff x="5181678" y="605503"/>
                <a:chExt cx="499822" cy="385025"/>
              </a:xfrm>
            </p:grpSpPr>
            <p:sp>
              <p:nvSpPr>
                <p:cNvPr id="150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2"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3"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4"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5"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6"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478" name="Group 1477"/>
              <p:cNvGrpSpPr/>
              <p:nvPr/>
            </p:nvGrpSpPr>
            <p:grpSpPr>
              <a:xfrm>
                <a:off x="5062443" y="4894116"/>
                <a:ext cx="194406" cy="149755"/>
                <a:chOff x="5181678" y="605503"/>
                <a:chExt cx="499822" cy="385025"/>
              </a:xfrm>
            </p:grpSpPr>
            <p:sp>
              <p:nvSpPr>
                <p:cNvPr id="149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479" name="Group 1478"/>
              <p:cNvGrpSpPr/>
              <p:nvPr/>
            </p:nvGrpSpPr>
            <p:grpSpPr>
              <a:xfrm>
                <a:off x="5118693" y="5056026"/>
                <a:ext cx="194406" cy="149755"/>
                <a:chOff x="5181678" y="605503"/>
                <a:chExt cx="499822" cy="385025"/>
              </a:xfrm>
            </p:grpSpPr>
            <p:sp>
              <p:nvSpPr>
                <p:cNvPr id="149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480" name="Group 1479"/>
              <p:cNvGrpSpPr/>
              <p:nvPr/>
            </p:nvGrpSpPr>
            <p:grpSpPr>
              <a:xfrm>
                <a:off x="5208120" y="5015138"/>
                <a:ext cx="194406" cy="149755"/>
                <a:chOff x="5181678" y="605503"/>
                <a:chExt cx="499822" cy="385025"/>
              </a:xfrm>
            </p:grpSpPr>
            <p:sp>
              <p:nvSpPr>
                <p:cNvPr id="148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524" name="Group 1523"/>
            <p:cNvGrpSpPr/>
            <p:nvPr/>
          </p:nvGrpSpPr>
          <p:grpSpPr>
            <a:xfrm>
              <a:off x="6746163" y="2051406"/>
              <a:ext cx="667752" cy="503197"/>
              <a:chOff x="4852922" y="4843308"/>
              <a:chExt cx="667752" cy="503197"/>
            </a:xfrm>
          </p:grpSpPr>
          <p:grpSp>
            <p:nvGrpSpPr>
              <p:cNvPr id="1525" name="Group 1524"/>
              <p:cNvGrpSpPr/>
              <p:nvPr/>
            </p:nvGrpSpPr>
            <p:grpSpPr>
              <a:xfrm>
                <a:off x="4852922" y="4843308"/>
                <a:ext cx="667752" cy="503197"/>
                <a:chOff x="4407116" y="299161"/>
                <a:chExt cx="1716806" cy="1293732"/>
              </a:xfrm>
            </p:grpSpPr>
            <p:sp>
              <p:nvSpPr>
                <p:cNvPr id="1566"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567" name="Group 1566"/>
                <p:cNvGrpSpPr/>
                <p:nvPr/>
              </p:nvGrpSpPr>
              <p:grpSpPr>
                <a:xfrm>
                  <a:off x="4407116" y="321734"/>
                  <a:ext cx="1716806" cy="1271159"/>
                  <a:chOff x="4407116" y="321734"/>
                  <a:chExt cx="1716806" cy="1271159"/>
                </a:xfrm>
              </p:grpSpPr>
              <p:sp>
                <p:nvSpPr>
                  <p:cNvPr id="1568"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9"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70"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71"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72"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526" name="Group 1525"/>
              <p:cNvGrpSpPr/>
              <p:nvPr/>
            </p:nvGrpSpPr>
            <p:grpSpPr>
              <a:xfrm>
                <a:off x="4969777" y="4936724"/>
                <a:ext cx="194406" cy="149755"/>
                <a:chOff x="5181678" y="605503"/>
                <a:chExt cx="499822" cy="385025"/>
              </a:xfrm>
            </p:grpSpPr>
            <p:sp>
              <p:nvSpPr>
                <p:cNvPr id="1557"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8"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9"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0"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1"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2"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3"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4"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5"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527" name="Group 1526"/>
              <p:cNvGrpSpPr/>
              <p:nvPr/>
            </p:nvGrpSpPr>
            <p:grpSpPr>
              <a:xfrm>
                <a:off x="5062443" y="4894116"/>
                <a:ext cx="194406" cy="149755"/>
                <a:chOff x="5181678" y="605503"/>
                <a:chExt cx="499822" cy="385025"/>
              </a:xfrm>
            </p:grpSpPr>
            <p:sp>
              <p:nvSpPr>
                <p:cNvPr id="154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2"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3"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4"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5"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6"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528" name="Group 1527"/>
              <p:cNvGrpSpPr/>
              <p:nvPr/>
            </p:nvGrpSpPr>
            <p:grpSpPr>
              <a:xfrm>
                <a:off x="5118693" y="5056026"/>
                <a:ext cx="194406" cy="149755"/>
                <a:chOff x="5181678" y="605503"/>
                <a:chExt cx="499822" cy="385025"/>
              </a:xfrm>
            </p:grpSpPr>
            <p:sp>
              <p:nvSpPr>
                <p:cNvPr id="153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529" name="Group 1528"/>
              <p:cNvGrpSpPr/>
              <p:nvPr/>
            </p:nvGrpSpPr>
            <p:grpSpPr>
              <a:xfrm>
                <a:off x="5208120" y="5015138"/>
                <a:ext cx="194406" cy="149755"/>
                <a:chOff x="5181678" y="605503"/>
                <a:chExt cx="499822" cy="385025"/>
              </a:xfrm>
            </p:grpSpPr>
            <p:sp>
              <p:nvSpPr>
                <p:cNvPr id="153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sp>
        <p:nvSpPr>
          <p:cNvPr id="449" name="TextBox 1058"/>
          <p:cNvSpPr txBox="1"/>
          <p:nvPr/>
        </p:nvSpPr>
        <p:spPr>
          <a:xfrm>
            <a:off x="2680639" y="1759132"/>
            <a:ext cx="3225023" cy="779381"/>
          </a:xfrm>
          <a:prstGeom prst="rect">
            <a:avLst/>
          </a:prstGeom>
          <a:noFill/>
        </p:spPr>
        <p:txBody>
          <a:bodyPr wrap="square" lIns="0" tIns="0" rIns="0" bIns="0"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de-DE" sz="1800" b="0" i="0" u="none" strike="noStrike" kern="0" cap="none" spc="-50" normalizeH="0" baseline="0" noProof="0" dirty="0">
                <a:ln>
                  <a:noFill/>
                </a:ln>
                <a:solidFill>
                  <a:schemeClr val="accent1"/>
                </a:solidFill>
                <a:effectLst/>
                <a:uLnTx/>
                <a:uFillTx/>
              </a:rPr>
              <a:t>Der Kunde benötigt eine zusätzliche Windows Server VM</a:t>
            </a:r>
          </a:p>
        </p:txBody>
      </p:sp>
    </p:spTree>
    <p:extLst>
      <p:ext uri="{BB962C8B-B14F-4D97-AF65-F5344CB8AC3E}">
        <p14:creationId xmlns:p14="http://schemas.microsoft.com/office/powerpoint/2010/main" val="2986156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61"/>
                                        </p:tgtEl>
                                        <p:attrNameLst>
                                          <p:attrName>style.visibility</p:attrName>
                                        </p:attrNameLst>
                                      </p:cBhvr>
                                      <p:to>
                                        <p:strVal val="visible"/>
                                      </p:to>
                                    </p:set>
                                    <p:animEffect transition="in" filter="wipe(left)">
                                      <p:cBhvr>
                                        <p:cTn id="11" dur="500"/>
                                        <p:tgtEl>
                                          <p:spTgt spid="10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24"/>
                                        </p:tgtEl>
                                        <p:attrNameLst>
                                          <p:attrName>style.visibility</p:attrName>
                                        </p:attrNameLst>
                                      </p:cBhvr>
                                      <p:to>
                                        <p:strVal val="visible"/>
                                      </p:to>
                                    </p:set>
                                    <p:animEffect transition="in" filter="wipe(left)">
                                      <p:cBhvr>
                                        <p:cTn id="14" dur="500"/>
                                        <p:tgtEl>
                                          <p:spTgt spid="52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63"/>
                                        </p:tgtEl>
                                        <p:attrNameLst>
                                          <p:attrName>style.visibility</p:attrName>
                                        </p:attrNameLst>
                                      </p:cBhvr>
                                      <p:to>
                                        <p:strVal val="visible"/>
                                      </p:to>
                                    </p:set>
                                    <p:animEffect transition="in" filter="fade">
                                      <p:cBhvr>
                                        <p:cTn id="22" dur="500"/>
                                        <p:tgtEl>
                                          <p:spTgt spid="10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709"/>
                                        </p:tgtEl>
                                        <p:attrNameLst>
                                          <p:attrName>style.visibility</p:attrName>
                                        </p:attrNameLst>
                                      </p:cBhvr>
                                      <p:to>
                                        <p:strVal val="visible"/>
                                      </p:to>
                                    </p:set>
                                    <p:animEffect transition="in" filter="wipe(up)">
                                      <p:cBhvr>
                                        <p:cTn id="31" dur="500"/>
                                        <p:tgtEl>
                                          <p:spTgt spid="70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059"/>
                                        </p:tgtEl>
                                        <p:attrNameLst>
                                          <p:attrName>style.visibility</p:attrName>
                                        </p:attrNameLst>
                                      </p:cBhvr>
                                      <p:to>
                                        <p:strVal val="visible"/>
                                      </p:to>
                                    </p:set>
                                    <p:animEffect transition="in" filter="wipe(left)">
                                      <p:cBhvr>
                                        <p:cTn id="35" dur="500"/>
                                        <p:tgtEl>
                                          <p:spTgt spid="1059"/>
                                        </p:tgtEl>
                                      </p:cBhvr>
                                    </p:animEffect>
                                  </p:childTnLst>
                                </p:cTn>
                              </p:par>
                              <p:par>
                                <p:cTn id="36" presetID="22" presetClass="entr" presetSubtype="8" fill="hold" nodeType="withEffect">
                                  <p:stCondLst>
                                    <p:cond delay="0"/>
                                  </p:stCondLst>
                                  <p:childTnLst>
                                    <p:set>
                                      <p:cBhvr>
                                        <p:cTn id="37" dur="1" fill="hold">
                                          <p:stCondLst>
                                            <p:cond delay="0"/>
                                          </p:stCondLst>
                                        </p:cTn>
                                        <p:tgtEl>
                                          <p:spTgt spid="1058"/>
                                        </p:tgtEl>
                                        <p:attrNameLst>
                                          <p:attrName>style.visibility</p:attrName>
                                        </p:attrNameLst>
                                      </p:cBhvr>
                                      <p:to>
                                        <p:strVal val="visible"/>
                                      </p:to>
                                    </p:set>
                                    <p:animEffect transition="in" filter="wipe(left)">
                                      <p:cBhvr>
                                        <p:cTn id="38" dur="500"/>
                                        <p:tgtEl>
                                          <p:spTgt spid="1058"/>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710"/>
                                        </p:tgtEl>
                                        <p:attrNameLst>
                                          <p:attrName>style.visibility</p:attrName>
                                        </p:attrNameLst>
                                      </p:cBhvr>
                                      <p:to>
                                        <p:strVal val="visible"/>
                                      </p:to>
                                    </p:set>
                                    <p:animEffect transition="in" filter="fade">
                                      <p:cBhvr>
                                        <p:cTn id="46" dur="500"/>
                                        <p:tgtEl>
                                          <p:spTgt spid="7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up)">
                                      <p:cBhvr>
                                        <p:cTn id="55" dur="500"/>
                                        <p:tgtEl>
                                          <p:spTgt spid="8"/>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711"/>
                                        </p:tgtEl>
                                        <p:attrNameLst>
                                          <p:attrName>style.visibility</p:attrName>
                                        </p:attrNameLst>
                                      </p:cBhvr>
                                      <p:to>
                                        <p:strVal val="visible"/>
                                      </p:to>
                                    </p:set>
                                    <p:animEffect transition="in" filter="fade">
                                      <p:cBhvr>
                                        <p:cTn id="67" dur="500"/>
                                        <p:tgtEl>
                                          <p:spTgt spid="711"/>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449"/>
                                        </p:tgtEl>
                                        <p:attrNameLst>
                                          <p:attrName>style.visibility</p:attrName>
                                        </p:attrNameLst>
                                      </p:cBhvr>
                                      <p:to>
                                        <p:strVal val="visible"/>
                                      </p:to>
                                    </p:set>
                                    <p:animEffect transition="in" filter="wipe(left)">
                                      <p:cBhvr>
                                        <p:cTn id="71"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p:bldP spid="710" grpId="0"/>
      <p:bldP spid="711" grpId="0"/>
      <p:bldP spid="1063" grpId="0"/>
      <p:bldP spid="1059" grpId="0"/>
      <p:bldP spid="449" grpId="0"/>
    </p:bldLst>
  </p:timing>
</p:sld>
</file>

<file path=ppt/tags/tag1.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TEMPLATE" val="Master 16-9_red.potx"/>
  <p:tag name="VCTMASTER" val="Fujitsu Master 16-9 red"/>
  <p:tag name="VCTORDER" val="1"/>
</p:tagLst>
</file>

<file path=ppt/tags/tag10.xml><?xml version="1.0" encoding="utf-8"?>
<p:tagLst xmlns:a="http://schemas.openxmlformats.org/drawingml/2006/main" xmlns:r="http://schemas.openxmlformats.org/officeDocument/2006/relationships" xmlns:p="http://schemas.openxmlformats.org/presentationml/2006/main">
  <p:tag name="VCT-RADIUS" val="30"/>
</p:tagLst>
</file>

<file path=ppt/tags/tag11.xml><?xml version="1.0" encoding="utf-8"?>
<p:tagLst xmlns:a="http://schemas.openxmlformats.org/drawingml/2006/main" xmlns:r="http://schemas.openxmlformats.org/officeDocument/2006/relationships" xmlns:p="http://schemas.openxmlformats.org/presentationml/2006/main">
  <p:tag name="VCT-RADIUS" val="30"/>
</p:tagLst>
</file>

<file path=ppt/tags/tag12.xml><?xml version="1.0" encoding="utf-8"?>
<p:tagLst xmlns:a="http://schemas.openxmlformats.org/drawingml/2006/main" xmlns:r="http://schemas.openxmlformats.org/officeDocument/2006/relationships" xmlns:p="http://schemas.openxmlformats.org/presentationml/2006/main">
  <p:tag name="VCT-RADIUS" val="30"/>
</p:tagLst>
</file>

<file path=ppt/tags/tag13.xml><?xml version="1.0" encoding="utf-8"?>
<p:tagLst xmlns:a="http://schemas.openxmlformats.org/drawingml/2006/main" xmlns:r="http://schemas.openxmlformats.org/officeDocument/2006/relationships" xmlns:p="http://schemas.openxmlformats.org/presentationml/2006/main">
  <p:tag name="VCT-RADIUS" val="30"/>
</p:tagLst>
</file>

<file path=ppt/tags/tag14.xml><?xml version="1.0" encoding="utf-8"?>
<p:tagLst xmlns:a="http://schemas.openxmlformats.org/drawingml/2006/main" xmlns:r="http://schemas.openxmlformats.org/officeDocument/2006/relationships" xmlns:p="http://schemas.openxmlformats.org/presentationml/2006/main">
  <p:tag name="VCT-RADIUS" val="30"/>
</p:tagLst>
</file>

<file path=ppt/tags/tag15.xml><?xml version="1.0" encoding="utf-8"?>
<p:tagLst xmlns:a="http://schemas.openxmlformats.org/drawingml/2006/main" xmlns:r="http://schemas.openxmlformats.org/officeDocument/2006/relationships" xmlns:p="http://schemas.openxmlformats.org/presentationml/2006/main">
  <p:tag name="VCT-RADIUS" val="30"/>
</p:tagLst>
</file>

<file path=ppt/tags/tag16.xml><?xml version="1.0" encoding="utf-8"?>
<p:tagLst xmlns:a="http://schemas.openxmlformats.org/drawingml/2006/main" xmlns:r="http://schemas.openxmlformats.org/officeDocument/2006/relationships" xmlns:p="http://schemas.openxmlformats.org/presentationml/2006/main">
  <p:tag name="VCT-RADIUS" val="30"/>
</p:tagLst>
</file>

<file path=ppt/tags/tag17.xml><?xml version="1.0" encoding="utf-8"?>
<p:tagLst xmlns:a="http://schemas.openxmlformats.org/drawingml/2006/main" xmlns:r="http://schemas.openxmlformats.org/officeDocument/2006/relationships" xmlns:p="http://schemas.openxmlformats.org/presentationml/2006/main">
  <p:tag name="VCT-RADIUS" val="30"/>
</p:tagLst>
</file>

<file path=ppt/tags/tag18.xml><?xml version="1.0" encoding="utf-8"?>
<p:tagLst xmlns:a="http://schemas.openxmlformats.org/drawingml/2006/main" xmlns:r="http://schemas.openxmlformats.org/officeDocument/2006/relationships" xmlns:p="http://schemas.openxmlformats.org/presentationml/2006/main">
  <p:tag name="VCT-RADIUS" val="30"/>
</p:tagLst>
</file>

<file path=ppt/tags/tag19.xml><?xml version="1.0" encoding="utf-8"?>
<p:tagLst xmlns:a="http://schemas.openxmlformats.org/drawingml/2006/main" xmlns:r="http://schemas.openxmlformats.org/officeDocument/2006/relationships" xmlns:p="http://schemas.openxmlformats.org/presentationml/2006/main">
  <p:tag name="VCT-RADIUS" val="30"/>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25;21.25;42.5;42.5;56.25;56.25;70.62504;70.62496;85;"/>
  <p:tag name="VCT-BULLETVISIBILITY" val="G*****"/>
</p:tagLst>
</file>

<file path=ppt/tags/tag20.xml><?xml version="1.0" encoding="utf-8"?>
<p:tagLst xmlns:a="http://schemas.openxmlformats.org/drawingml/2006/main" xmlns:r="http://schemas.openxmlformats.org/officeDocument/2006/relationships" xmlns:p="http://schemas.openxmlformats.org/presentationml/2006/main">
  <p:tag name="VCT-RADIUS" val="30"/>
</p:tagLst>
</file>

<file path=ppt/tags/tag21.xml><?xml version="1.0" encoding="utf-8"?>
<p:tagLst xmlns:a="http://schemas.openxmlformats.org/drawingml/2006/main" xmlns:r="http://schemas.openxmlformats.org/officeDocument/2006/relationships" xmlns:p="http://schemas.openxmlformats.org/presentationml/2006/main">
  <p:tag name="VCT-RADIUS" val="30"/>
</p:tagLst>
</file>

<file path=ppt/tags/tag22.xml><?xml version="1.0" encoding="utf-8"?>
<p:tagLst xmlns:a="http://schemas.openxmlformats.org/drawingml/2006/main" xmlns:r="http://schemas.openxmlformats.org/officeDocument/2006/relationships" xmlns:p="http://schemas.openxmlformats.org/presentationml/2006/main">
  <p:tag name="VCT-RADIUS" val="30"/>
</p:tagLst>
</file>

<file path=ppt/tags/tag23.xml><?xml version="1.0" encoding="utf-8"?>
<p:tagLst xmlns:a="http://schemas.openxmlformats.org/drawingml/2006/main" xmlns:r="http://schemas.openxmlformats.org/officeDocument/2006/relationships" xmlns:p="http://schemas.openxmlformats.org/presentationml/2006/main">
  <p:tag name="VCT-RADIUS" val="30"/>
</p:tagLst>
</file>

<file path=ppt/tags/tag24.xml><?xml version="1.0" encoding="utf-8"?>
<p:tagLst xmlns:a="http://schemas.openxmlformats.org/drawingml/2006/main" xmlns:r="http://schemas.openxmlformats.org/officeDocument/2006/relationships" xmlns:p="http://schemas.openxmlformats.org/presentationml/2006/main">
  <p:tag name="VCT-RADIUS" val="30"/>
</p:tagLst>
</file>

<file path=ppt/tags/tag25.xml><?xml version="1.0" encoding="utf-8"?>
<p:tagLst xmlns:a="http://schemas.openxmlformats.org/drawingml/2006/main" xmlns:r="http://schemas.openxmlformats.org/officeDocument/2006/relationships" xmlns:p="http://schemas.openxmlformats.org/presentationml/2006/main">
  <p:tag name="VCT-RADIUS" val="30"/>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A7c7tpIoUmOSgNjPoiMv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CA7c7tpIoUmOSgNjPoiMv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CA7c7tpIoUmOSgNjPoiMv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CA7c7tpIoUmOSgNjPoiMvg"/>
</p:tagLst>
</file>

<file path=ppt/tags/tag3.xml><?xml version="1.0" encoding="utf-8"?>
<p:tagLst xmlns:a="http://schemas.openxmlformats.org/drawingml/2006/main" xmlns:r="http://schemas.openxmlformats.org/officeDocument/2006/relationships" xmlns:p="http://schemas.openxmlformats.org/presentationml/2006/main">
  <p:tag name="STYLE" val="VCT_Marker"/>
  <p:tag name="DATE" val="12.10.2010 13:26:00"/>
  <p:tag name="VCTMASTER" val="Fujitsu"/>
  <p:tag name="VCTLAYOUT" val="title"/>
  <p:tag name="VCTORDER" val="1"/>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CA7c7tpIoUmOSgNjPoiMv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CA7c7tpIoUmOSgNjPoiMv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CA7c7tpIoUmOSgNjPoiMv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CA7c7tpIoUmOSgNjPoiMvg"/>
</p:tagLst>
</file>

<file path=ppt/tags/tag4.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3"/>
  <p:tag name="VCT-BODYINDENTATION" val="0;0;"/>
  <p:tag name="VCT-BULLETVISIBILITY" val="L "/>
</p:tagLst>
</file>

<file path=ppt/tags/tag5.xml><?xml version="1.0" encoding="utf-8"?>
<p:tagLst xmlns:a="http://schemas.openxmlformats.org/drawingml/2006/main" xmlns:r="http://schemas.openxmlformats.org/officeDocument/2006/relationships" xmlns:p="http://schemas.openxmlformats.org/presentationml/2006/main">
  <p:tag name="STYLE" val="VCT_Backup"/>
  <p:tag name="DATE" val="25.10.2010 11:11:35"/>
  <p:tag name="PLACEHFMT" val="4"/>
  <p:tag name="VCT-BODYINDENTATION" val="0;0;"/>
  <p:tag name="VCT-BULLETVISIBILITY" val="L "/>
</p:tagLst>
</file>

<file path=ppt/tags/tag6.xml><?xml version="1.0" encoding="utf-8"?>
<p:tagLst xmlns:a="http://schemas.openxmlformats.org/drawingml/2006/main" xmlns:r="http://schemas.openxmlformats.org/officeDocument/2006/relationships" xmlns:p="http://schemas.openxmlformats.org/presentationml/2006/main">
  <p:tag name="VCT-RADIUS" val="30"/>
</p:tagLst>
</file>

<file path=ppt/tags/tag7.xml><?xml version="1.0" encoding="utf-8"?>
<p:tagLst xmlns:a="http://schemas.openxmlformats.org/drawingml/2006/main" xmlns:r="http://schemas.openxmlformats.org/officeDocument/2006/relationships" xmlns:p="http://schemas.openxmlformats.org/presentationml/2006/main">
  <p:tag name="VCT-RADIUS" val="30"/>
</p:tagLst>
</file>

<file path=ppt/tags/tag8.xml><?xml version="1.0" encoding="utf-8"?>
<p:tagLst xmlns:a="http://schemas.openxmlformats.org/drawingml/2006/main" xmlns:r="http://schemas.openxmlformats.org/officeDocument/2006/relationships" xmlns:p="http://schemas.openxmlformats.org/presentationml/2006/main">
  <p:tag name="VCT-RADIUS" val="30"/>
</p:tagLst>
</file>

<file path=ppt/tags/tag9.xml><?xml version="1.0" encoding="utf-8"?>
<p:tagLst xmlns:a="http://schemas.openxmlformats.org/drawingml/2006/main" xmlns:r="http://schemas.openxmlformats.org/officeDocument/2006/relationships" xmlns:p="http://schemas.openxmlformats.org/presentationml/2006/main">
  <p:tag name="VCT-RADIUS" val="30"/>
</p:tagLst>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10.xml><?xml version="1.0" encoding="utf-8"?>
<a:theme xmlns:a="http://schemas.openxmlformats.org/drawingml/2006/main" name="White Background">
  <a:themeElements>
    <a:clrScheme name="Windows 8">
      <a:dk1>
        <a:srgbClr val="000000"/>
      </a:dk1>
      <a:lt1>
        <a:srgbClr val="FFFFFF"/>
      </a:lt1>
      <a:dk2>
        <a:srgbClr val="00BCF2"/>
      </a:dk2>
      <a:lt2>
        <a:srgbClr val="FFFFFF"/>
      </a:lt2>
      <a:accent1>
        <a:srgbClr val="00BCF2"/>
      </a:accent1>
      <a:accent2>
        <a:srgbClr val="9B4F96"/>
      </a:accent2>
      <a:accent3>
        <a:srgbClr val="E81123"/>
      </a:accent3>
      <a:accent4>
        <a:srgbClr val="00188F"/>
      </a:accent4>
      <a:accent5>
        <a:srgbClr val="7FBA00"/>
      </a:accent5>
      <a:accent6>
        <a:srgbClr val="FF8C00"/>
      </a:accent6>
      <a:hlink>
        <a:srgbClr val="000000"/>
      </a:hlink>
      <a:folHlink>
        <a:srgbClr val="0C0C0C"/>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bg2"/>
            </a:solidFill>
          </a:defRPr>
        </a:defPPr>
      </a:lstStyle>
    </a:txDef>
  </a:objectDefaults>
  <a:extraClrSchemeLst/>
</a:theme>
</file>

<file path=ppt/theme/theme11.xml><?xml version="1.0" encoding="utf-8"?>
<a:theme xmlns:a="http://schemas.openxmlformats.org/drawingml/2006/main" name="Operation E.L.I.T.E. 4_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12.xml><?xml version="1.0" encoding="utf-8"?>
<a:theme xmlns:a="http://schemas.openxmlformats.org/drawingml/2006/main" name="14_White Background">
  <a:themeElements>
    <a:clrScheme name="Custom 2">
      <a:dk1>
        <a:srgbClr val="000000"/>
      </a:dk1>
      <a:lt1>
        <a:srgbClr val="FFFFFF"/>
      </a:lt1>
      <a:dk2>
        <a:srgbClr val="00BCF2"/>
      </a:dk2>
      <a:lt2>
        <a:srgbClr val="FFFFFF"/>
      </a:lt2>
      <a:accent1>
        <a:srgbClr val="5EDBFF"/>
      </a:accent1>
      <a:accent2>
        <a:srgbClr val="9B4F96"/>
      </a:accent2>
      <a:accent3>
        <a:srgbClr val="E81123"/>
      </a:accent3>
      <a:accent4>
        <a:srgbClr val="00188F"/>
      </a:accent4>
      <a:accent5>
        <a:srgbClr val="7FBA00"/>
      </a:accent5>
      <a:accent6>
        <a:srgbClr val="FF8C00"/>
      </a:accent6>
      <a:hlink>
        <a:srgbClr val="000000"/>
      </a:hlink>
      <a:folHlink>
        <a:srgbClr val="0C0C0C"/>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bg2"/>
            </a:solidFill>
          </a:defRPr>
        </a:defPPr>
      </a:lstStyle>
    </a:txDef>
  </a:objectDefaults>
  <a:extraClrSchemeLst/>
</a:theme>
</file>

<file path=ppt/theme/theme13.xml><?xml version="1.0" encoding="utf-8"?>
<a:theme xmlns:a="http://schemas.openxmlformats.org/drawingml/2006/main" name="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4.xml><?xml version="1.0" encoding="utf-8"?>
<a:theme xmlns:a="http://schemas.openxmlformats.org/drawingml/2006/main" name="1_7-30269_Server &amp; Tools Business_16x9">
  <a:themeElements>
    <a:clrScheme name="Custom 14">
      <a:dk1>
        <a:srgbClr val="505050"/>
      </a:dk1>
      <a:lt1>
        <a:srgbClr val="FFFFFF"/>
      </a:lt1>
      <a:dk2>
        <a:srgbClr val="505050"/>
      </a:dk2>
      <a:lt2>
        <a:srgbClr val="969696"/>
      </a:lt2>
      <a:accent1>
        <a:srgbClr val="00187B"/>
      </a:accent1>
      <a:accent2>
        <a:srgbClr val="7FBA00"/>
      </a:accent2>
      <a:accent3>
        <a:srgbClr val="FF8C00"/>
      </a:accent3>
      <a:accent4>
        <a:srgbClr val="00BCF2"/>
      </a:accent4>
      <a:accent5>
        <a:srgbClr val="E81123"/>
      </a:accent5>
      <a:accent6>
        <a:srgbClr val="FFB900"/>
      </a:accent6>
      <a:hlink>
        <a:srgbClr val="00187B"/>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External_Template_16x9" id="{2FE55D51-FEBC-4A42-A4CB-0C1E7CD67338}" vid="{6B9A7899-6FE2-4C34-8CB1-94B9A5D7B2AB}"/>
    </a:ext>
  </a:extLst>
</a:theme>
</file>

<file path=ppt/theme/theme15.xml><?xml version="1.0" encoding="utf-8"?>
<a:theme xmlns:a="http://schemas.openxmlformats.org/drawingml/2006/main" name="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16.xml><?xml version="1.0" encoding="utf-8"?>
<a:theme xmlns:a="http://schemas.openxmlformats.org/drawingml/2006/main" name="5_7-30269_Server &amp; Tools Business_16x9">
  <a:themeElements>
    <a:clrScheme name="CloudOS">
      <a:dk1>
        <a:srgbClr val="505050"/>
      </a:dk1>
      <a:lt1>
        <a:srgbClr val="FFFFFF"/>
      </a:lt1>
      <a:dk2>
        <a:srgbClr val="505050"/>
      </a:dk2>
      <a:lt2>
        <a:srgbClr val="969696"/>
      </a:lt2>
      <a:accent1>
        <a:srgbClr val="00188F"/>
      </a:accent1>
      <a:accent2>
        <a:srgbClr val="00BCF2"/>
      </a:accent2>
      <a:accent3>
        <a:srgbClr val="442359"/>
      </a:accent3>
      <a:accent4>
        <a:srgbClr val="68217A"/>
      </a:accent4>
      <a:accent5>
        <a:srgbClr val="DC3C00"/>
      </a:accent5>
      <a:accent6>
        <a:srgbClr val="FF8C00"/>
      </a:accent6>
      <a:hlink>
        <a:srgbClr val="002050"/>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Branded_External_Template_16x9_v08.potx" id="{A3A7EA50-E725-4552-86C4-613208F25A7F}" vid="{E10FA64B-8E2B-442D-B49C-D02A202E26F3}"/>
    </a:ext>
  </a:extLst>
</a:theme>
</file>

<file path=ppt/theme/theme17.xml><?xml version="1.0" encoding="utf-8"?>
<a:theme xmlns:a="http://schemas.openxmlformats.org/drawingml/2006/main" name="MPN_Template_Light_16x9">
  <a:themeElements>
    <a:clrScheme name="MPN Green Color Palette">
      <a:dk1>
        <a:srgbClr val="505050"/>
      </a:dk1>
      <a:lt1>
        <a:srgbClr val="FFFFFF"/>
      </a:lt1>
      <a:dk2>
        <a:srgbClr val="505050"/>
      </a:dk2>
      <a:lt2>
        <a:srgbClr val="F2F2F2"/>
      </a:lt2>
      <a:accent1>
        <a:srgbClr val="008272"/>
      </a:accent1>
      <a:accent2>
        <a:srgbClr val="7FBA00"/>
      </a:accent2>
      <a:accent3>
        <a:srgbClr val="BAD80A"/>
      </a:accent3>
      <a:accent4>
        <a:srgbClr val="FFF100"/>
      </a:accent4>
      <a:accent5>
        <a:srgbClr val="7F7F7F"/>
      </a:accent5>
      <a:accent6>
        <a:srgbClr val="FFFFFF"/>
      </a:accent6>
      <a:hlink>
        <a:srgbClr val="7FBA00"/>
      </a:hlink>
      <a:folHlink>
        <a:srgbClr val="BAD80A"/>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8.xml><?xml version="1.0" encoding="utf-8"?>
<a:theme xmlns:a="http://schemas.openxmlformats.org/drawingml/2006/main" name="1_MPN_Template_Light_16x9 No Logo">
  <a:themeElements>
    <a:clrScheme name="MPN Green Color Palette">
      <a:dk1>
        <a:srgbClr val="505050"/>
      </a:dk1>
      <a:lt1>
        <a:srgbClr val="FFFFFF"/>
      </a:lt1>
      <a:dk2>
        <a:srgbClr val="505050"/>
      </a:dk2>
      <a:lt2>
        <a:srgbClr val="F2F2F2"/>
      </a:lt2>
      <a:accent1>
        <a:srgbClr val="008272"/>
      </a:accent1>
      <a:accent2>
        <a:srgbClr val="7FBA00"/>
      </a:accent2>
      <a:accent3>
        <a:srgbClr val="BAD80A"/>
      </a:accent3>
      <a:accent4>
        <a:srgbClr val="FFF100"/>
      </a:accent4>
      <a:accent5>
        <a:srgbClr val="7F7F7F"/>
      </a:accent5>
      <a:accent6>
        <a:srgbClr val="FFFFFF"/>
      </a:accent6>
      <a:hlink>
        <a:srgbClr val="7FBA00"/>
      </a:hlink>
      <a:folHlink>
        <a:srgbClr val="BAD80A"/>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9.xml><?xml version="1.0" encoding="utf-8"?>
<a:theme xmlns:a="http://schemas.openxmlformats.org/drawingml/2006/main" name="1_MPN Template Titles &amp; Transitions 16x9">
  <a:themeElements>
    <a:clrScheme name="MPN Green Color Palette 1">
      <a:dk1>
        <a:srgbClr val="969696"/>
      </a:dk1>
      <a:lt1>
        <a:srgbClr val="FFFFFF"/>
      </a:lt1>
      <a:dk2>
        <a:srgbClr val="969696"/>
      </a:dk2>
      <a:lt2>
        <a:srgbClr val="F2F2F2"/>
      </a:lt2>
      <a:accent1>
        <a:srgbClr val="008272"/>
      </a:accent1>
      <a:accent2>
        <a:srgbClr val="7FBA00"/>
      </a:accent2>
      <a:accent3>
        <a:srgbClr val="BAD80A"/>
      </a:accent3>
      <a:accent4>
        <a:srgbClr val="FFF100"/>
      </a:accent4>
      <a:accent5>
        <a:srgbClr val="7F7F7F"/>
      </a:accent5>
      <a:accent6>
        <a:srgbClr val="FFFFFF"/>
      </a:accent6>
      <a:hlink>
        <a:srgbClr val="7FBA00"/>
      </a:hlink>
      <a:folHlink>
        <a:srgbClr val="BAD80A"/>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2.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0.xml><?xml version="1.0" encoding="utf-8"?>
<a:theme xmlns:a="http://schemas.openxmlformats.org/drawingml/2006/main" name="1_MPN_Template_Light_16x9">
  <a:themeElements>
    <a:clrScheme name="MPN Green Color Palette">
      <a:dk1>
        <a:srgbClr val="505050"/>
      </a:dk1>
      <a:lt1>
        <a:srgbClr val="FFFFFF"/>
      </a:lt1>
      <a:dk2>
        <a:srgbClr val="505050"/>
      </a:dk2>
      <a:lt2>
        <a:srgbClr val="F2F2F2"/>
      </a:lt2>
      <a:accent1>
        <a:srgbClr val="008272"/>
      </a:accent1>
      <a:accent2>
        <a:srgbClr val="7FBA00"/>
      </a:accent2>
      <a:accent3>
        <a:srgbClr val="BAD80A"/>
      </a:accent3>
      <a:accent4>
        <a:srgbClr val="FFF100"/>
      </a:accent4>
      <a:accent5>
        <a:srgbClr val="7F7F7F"/>
      </a:accent5>
      <a:accent6>
        <a:srgbClr val="FFFFFF"/>
      </a:accent6>
      <a:hlink>
        <a:srgbClr val="7FBA00"/>
      </a:hlink>
      <a:folHlink>
        <a:srgbClr val="BAD80A"/>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1.xml><?xml version="1.0" encoding="utf-8"?>
<a:theme xmlns:a="http://schemas.openxmlformats.org/drawingml/2006/main" name="1_Windows_Server_Management_Marketing_Template_16x9_v12">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22.xml><?xml version="1.0" encoding="utf-8"?>
<a:theme xmlns:a="http://schemas.openxmlformats.org/drawingml/2006/main" name="4_7-30269_Server &amp; Tools Business_16x9">
  <a:themeElements>
    <a:clrScheme name="Custom 14">
      <a:dk1>
        <a:srgbClr val="505050"/>
      </a:dk1>
      <a:lt1>
        <a:srgbClr val="FFFFFF"/>
      </a:lt1>
      <a:dk2>
        <a:srgbClr val="505050"/>
      </a:dk2>
      <a:lt2>
        <a:srgbClr val="969696"/>
      </a:lt2>
      <a:accent1>
        <a:srgbClr val="00187B"/>
      </a:accent1>
      <a:accent2>
        <a:srgbClr val="7FBA00"/>
      </a:accent2>
      <a:accent3>
        <a:srgbClr val="FF8C00"/>
      </a:accent3>
      <a:accent4>
        <a:srgbClr val="00BCF2"/>
      </a:accent4>
      <a:accent5>
        <a:srgbClr val="E81123"/>
      </a:accent5>
      <a:accent6>
        <a:srgbClr val="FFB900"/>
      </a:accent6>
      <a:hlink>
        <a:srgbClr val="00187B"/>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External_Template_16x9" id="{2FE55D51-FEBC-4A42-A4CB-0C1E7CD67338}" vid="{6B9A7899-6FE2-4C34-8CB1-94B9A5D7B2AB}"/>
    </a:ext>
  </a:extLst>
</a:theme>
</file>

<file path=ppt/theme/theme23.xml><?xml version="1.0" encoding="utf-8"?>
<a:theme xmlns:a="http://schemas.openxmlformats.org/drawingml/2006/main" name="2_7-30269_Server &amp; Tools Business_16x9">
  <a:themeElements>
    <a:clrScheme name="Custom 14">
      <a:dk1>
        <a:srgbClr val="505050"/>
      </a:dk1>
      <a:lt1>
        <a:srgbClr val="FFFFFF"/>
      </a:lt1>
      <a:dk2>
        <a:srgbClr val="505050"/>
      </a:dk2>
      <a:lt2>
        <a:srgbClr val="969696"/>
      </a:lt2>
      <a:accent1>
        <a:srgbClr val="00187B"/>
      </a:accent1>
      <a:accent2>
        <a:srgbClr val="7FBA00"/>
      </a:accent2>
      <a:accent3>
        <a:srgbClr val="FF8C00"/>
      </a:accent3>
      <a:accent4>
        <a:srgbClr val="00BCF2"/>
      </a:accent4>
      <a:accent5>
        <a:srgbClr val="E81123"/>
      </a:accent5>
      <a:accent6>
        <a:srgbClr val="FFB900"/>
      </a:accent6>
      <a:hlink>
        <a:srgbClr val="00187B"/>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External_Template_16x9" id="{2FE55D51-FEBC-4A42-A4CB-0C1E7CD67338}" vid="{6B9A7899-6FE2-4C34-8CB1-94B9A5D7B2AB}"/>
    </a:ext>
  </a:extLst>
</a:theme>
</file>

<file path=ppt/theme/theme24.xml><?xml version="1.0" encoding="utf-8"?>
<a:theme xmlns:a="http://schemas.openxmlformats.org/drawingml/2006/main" name="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25.xml><?xml version="1.0" encoding="utf-8"?>
<a:theme xmlns:a="http://schemas.openxmlformats.org/drawingml/2006/main" name="4_MSVID_White_16x9_2012-08-18">
  <a:themeElements>
    <a:clrScheme name="Custom 5">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7F7F7F"/>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6.xml><?xml version="1.0" encoding="utf-8"?>
<a:theme xmlns:a="http://schemas.openxmlformats.org/drawingml/2006/main" name="4_Windows_Server_Management_Marketing_Template_16x9_v12">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27.xml><?xml version="1.0" encoding="utf-8"?>
<a:theme xmlns:a="http://schemas.openxmlformats.org/drawingml/2006/main" name="Storage Server Opportunity - July 2012">
  <a:themeElements>
    <a:clrScheme name="SMB Readiness">
      <a:dk1>
        <a:srgbClr val="505050"/>
      </a:dk1>
      <a:lt1>
        <a:srgbClr val="EFEFEF"/>
      </a:lt1>
      <a:dk2>
        <a:srgbClr val="002060"/>
      </a:dk2>
      <a:lt2>
        <a:srgbClr val="969696"/>
      </a:lt2>
      <a:accent1>
        <a:srgbClr val="0070C0"/>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28.xml><?xml version="1.0" encoding="utf-8"?>
<a:theme xmlns:a="http://schemas.openxmlformats.org/drawingml/2006/main" name="Cloud and Enterprise Products Template July 2013">
  <a:themeElements>
    <a:clrScheme name="Custom 6">
      <a:dk1>
        <a:srgbClr val="000000"/>
      </a:dk1>
      <a:lt1>
        <a:srgbClr val="FFFFFF"/>
      </a:lt1>
      <a:dk2>
        <a:srgbClr val="505050"/>
      </a:dk2>
      <a:lt2>
        <a:srgbClr val="D2D2D2"/>
      </a:lt2>
      <a:accent1>
        <a:srgbClr val="008272"/>
      </a:accent1>
      <a:accent2>
        <a:srgbClr val="0072C6"/>
      </a:accent2>
      <a:accent3>
        <a:srgbClr val="00188F"/>
      </a:accent3>
      <a:accent4>
        <a:srgbClr val="002050"/>
      </a:accent4>
      <a:accent5>
        <a:srgbClr val="BA141A"/>
      </a:accent5>
      <a:accent6>
        <a:srgbClr val="4668C5"/>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loud and Enterprise Products Template July 2013.potx" id="{D758CEDE-5CA6-4C03-87FE-218944EC3508}" vid="{06B439C2-CBAA-4105-8305-59DB90A14B7A}"/>
    </a:ext>
  </a:extLst>
</a:theme>
</file>

<file path=ppt/theme/theme29.xml><?xml version="1.0" encoding="utf-8"?>
<a:theme xmlns:a="http://schemas.openxmlformats.org/drawingml/2006/main" name="4_Cloud and Enterprise Products Template July 2013">
  <a:themeElements>
    <a:clrScheme name="Custom 6">
      <a:dk1>
        <a:srgbClr val="000000"/>
      </a:dk1>
      <a:lt1>
        <a:srgbClr val="FFFFFF"/>
      </a:lt1>
      <a:dk2>
        <a:srgbClr val="505050"/>
      </a:dk2>
      <a:lt2>
        <a:srgbClr val="D2D2D2"/>
      </a:lt2>
      <a:accent1>
        <a:srgbClr val="008272"/>
      </a:accent1>
      <a:accent2>
        <a:srgbClr val="0072C6"/>
      </a:accent2>
      <a:accent3>
        <a:srgbClr val="00188F"/>
      </a:accent3>
      <a:accent4>
        <a:srgbClr val="002050"/>
      </a:accent4>
      <a:accent5>
        <a:srgbClr val="BA141A"/>
      </a:accent5>
      <a:accent6>
        <a:srgbClr val="4668C5"/>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loud and Enterprise Products Template July 2013.potx" id="{D758CEDE-5CA6-4C03-87FE-218944EC3508}" vid="{06B439C2-CBAA-4105-8305-59DB90A14B7A}"/>
    </a:ext>
  </a:extLst>
</a:theme>
</file>

<file path=ppt/theme/theme3.xml><?xml version="1.0" encoding="utf-8"?>
<a:theme xmlns:a="http://schemas.openxmlformats.org/drawingml/2006/main" name="Windows_Server_Management_Marketing_Template_16x9_v12">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30.xml><?xml version="1.0" encoding="utf-8"?>
<a:theme xmlns:a="http://schemas.openxmlformats.org/drawingml/2006/main" name="5_Windows_Server_Management_Marketing_Template_16x9_v12">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31.xml><?xml version="1.0" encoding="utf-8"?>
<a:theme xmlns:a="http://schemas.openxmlformats.org/drawingml/2006/main" name="Master 16-9_red">
  <a:themeElements>
    <a:clrScheme name="Fujitsu">
      <a:dk1>
        <a:srgbClr val="000000"/>
      </a:dk1>
      <a:lt1>
        <a:srgbClr val="FFFFFF"/>
      </a:lt1>
      <a:dk2>
        <a:srgbClr val="87867E"/>
      </a:dk2>
      <a:lt2>
        <a:srgbClr val="DAD9D6"/>
      </a:lt2>
      <a:accent1>
        <a:srgbClr val="FF0000"/>
      </a:accent1>
      <a:accent2>
        <a:srgbClr val="A30B1A"/>
      </a:accent2>
      <a:accent3>
        <a:srgbClr val="861718"/>
      </a:accent3>
      <a:accent4>
        <a:srgbClr val="681A14"/>
      </a:accent4>
      <a:accent5>
        <a:srgbClr val="48190A"/>
      </a:accent5>
      <a:accent6>
        <a:srgbClr val="3C3C35"/>
      </a:accent6>
      <a:hlink>
        <a:srgbClr val="1782DB"/>
      </a:hlink>
      <a:folHlink>
        <a:srgbClr val="FF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spPr>
      <a:bodyPr rtlCol="0" anchor="t" anchorCtr="0"/>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2.xml><?xml version="1.0" encoding="utf-8"?>
<a:theme xmlns:a="http://schemas.openxmlformats.org/drawingml/2006/main" name="1_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33.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34.xml><?xml version="1.0" encoding="utf-8"?>
<a:theme xmlns:a="http://schemas.openxmlformats.org/drawingml/2006/main" name="6-30537_Envision 2016 Concurrent Template_Dark">
  <a:themeElements>
    <a:clrScheme name="Custom 1">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BCF2"/>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D0C2E7D0-5C17-430B-90AA-64EE87CAC54C}"/>
    </a:ext>
  </a:extLst>
</a:theme>
</file>

<file path=ppt/theme/theme35.xml><?xml version="1.0" encoding="utf-8"?>
<a:theme xmlns:a="http://schemas.openxmlformats.org/drawingml/2006/main" name="Microsoft Blank Template Modified">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 id="{3C82646A-963F-462A-9369-262B79BE1C6E}" vid="{34729677-3C18-45E0-9818-C02E01DD562D}"/>
    </a:ext>
  </a:extLst>
</a:theme>
</file>

<file path=ppt/theme/theme36.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D0C2E7D0-5C17-430B-90AA-64EE87CAC54C}"/>
    </a:ext>
  </a:extLst>
</a:theme>
</file>

<file path=ppt/theme/theme37.xml><?xml version="1.0" encoding="utf-8"?>
<a:theme xmlns:a="http://schemas.openxmlformats.org/drawingml/2006/main" name="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 id="{750A99CB-C201-4AC0-83E3-D27190A82074}" vid="{ACAB9C74-80B6-439E-ADE9-F57FD616B89F}"/>
    </a:ext>
  </a:ext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30269_Server &amp; Tools Business_16x9">
  <a:themeElements>
    <a:clrScheme name="Custom 14">
      <a:dk1>
        <a:srgbClr val="505050"/>
      </a:dk1>
      <a:lt1>
        <a:srgbClr val="FFFFFF"/>
      </a:lt1>
      <a:dk2>
        <a:srgbClr val="505050"/>
      </a:dk2>
      <a:lt2>
        <a:srgbClr val="969696"/>
      </a:lt2>
      <a:accent1>
        <a:srgbClr val="00187B"/>
      </a:accent1>
      <a:accent2>
        <a:srgbClr val="7FBA00"/>
      </a:accent2>
      <a:accent3>
        <a:srgbClr val="FF8C00"/>
      </a:accent3>
      <a:accent4>
        <a:srgbClr val="00BCF2"/>
      </a:accent4>
      <a:accent5>
        <a:srgbClr val="E81123"/>
      </a:accent5>
      <a:accent6>
        <a:srgbClr val="FFB900"/>
      </a:accent6>
      <a:hlink>
        <a:srgbClr val="00187B"/>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External_Template_16x9" id="{2FE55D51-FEBC-4A42-A4CB-0C1E7CD67338}" vid="{6B9A7899-6FE2-4C34-8CB1-94B9A5D7B2AB}"/>
    </a:ext>
  </a:extLst>
</a:theme>
</file>

<file path=ppt/theme/theme5.xml><?xml version="1.0" encoding="utf-8"?>
<a:theme xmlns:a="http://schemas.openxmlformats.org/drawingml/2006/main" name="2_Windows_Server_Management_Marketing_Template_16x9_v12">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Customer Touch Engine 2013">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7.xml><?xml version="1.0" encoding="utf-8"?>
<a:theme xmlns:a="http://schemas.openxmlformats.org/drawingml/2006/main" name="3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8.xml><?xml version="1.0" encoding="utf-8"?>
<a:theme xmlns:a="http://schemas.openxmlformats.org/drawingml/2006/main" name="1_FY13 EPG Presentation Template_External_16x9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9.xml><?xml version="1.0" encoding="utf-8"?>
<a:theme xmlns:a="http://schemas.openxmlformats.org/drawingml/2006/main" name="FY13 EPG Presentation Template_External_16x9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5A546EDAFCA24B91C98AFC9C615A65" ma:contentTypeVersion="1" ma:contentTypeDescription="Create a new document." ma:contentTypeScope="" ma:versionID="9c71129ddf1f292cac36ff44d67644af">
  <xsd:schema xmlns:xsd="http://www.w3.org/2001/XMLSchema" xmlns:xs="http://www.w3.org/2001/XMLSchema" xmlns:p="http://schemas.microsoft.com/office/2006/metadata/properties" xmlns:ns3="ec1576d5-5a73-4e5c-8642-c078ccbee96c" targetNamespace="http://schemas.microsoft.com/office/2006/metadata/properties" ma:root="true" ma:fieldsID="754db969306b0db34c6309976e1b2c70" ns3:_="">
    <xsd:import namespace="ec1576d5-5a73-4e5c-8642-c078ccbee96c"/>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1576d5-5a73-4e5c-8642-c078ccbee96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BF360D-C13D-4EF0-8324-8B7E3272AD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1576d5-5a73-4e5c-8642-c078ccbee9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256EB3-C7B7-4C86-BC04-3921551181AF}">
  <ds:schemaRefs>
    <ds:schemaRef ds:uri="http://purl.org/dc/elements/1.1/"/>
    <ds:schemaRef ds:uri="http://schemas.microsoft.com/office/2006/documentManagement/types"/>
    <ds:schemaRef ds:uri="http://purl.org/dc/dcmitype/"/>
    <ds:schemaRef ds:uri="ec1576d5-5a73-4e5c-8642-c078ccbee96c"/>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24613F6-7F2F-4D7B-9FCF-7038F1A654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1402</Words>
  <Application>Microsoft Office PowerPoint</Application>
  <PresentationFormat>Breitbild</PresentationFormat>
  <Paragraphs>134</Paragraphs>
  <Slides>12</Slides>
  <Notes>12</Notes>
  <HiddenSlides>0</HiddenSlides>
  <MMClips>0</MMClips>
  <ScaleCrop>false</ScaleCrop>
  <HeadingPairs>
    <vt:vector size="6" baseType="variant">
      <vt:variant>
        <vt:lpstr>Verwendete Schriftarten</vt:lpstr>
      </vt:variant>
      <vt:variant>
        <vt:i4>18</vt:i4>
      </vt:variant>
      <vt:variant>
        <vt:lpstr>Design</vt:lpstr>
      </vt:variant>
      <vt:variant>
        <vt:i4>37</vt:i4>
      </vt:variant>
      <vt:variant>
        <vt:lpstr>Folientitel</vt:lpstr>
      </vt:variant>
      <vt:variant>
        <vt:i4>12</vt:i4>
      </vt:variant>
    </vt:vector>
  </HeadingPairs>
  <TitlesOfParts>
    <vt:vector size="67" baseType="lpstr">
      <vt:lpstr>ＭＳ Ｐゴシック</vt:lpstr>
      <vt:lpstr>Agfa Rotis Sans Serif</vt:lpstr>
      <vt:lpstr>Arial</vt:lpstr>
      <vt:lpstr>Avenir LT Pro 45 Book</vt:lpstr>
      <vt:lpstr>Calibri</vt:lpstr>
      <vt:lpstr>Consolas</vt:lpstr>
      <vt:lpstr>Courier New</vt:lpstr>
      <vt:lpstr>Foundry Gridnik Medium</vt:lpstr>
      <vt:lpstr>Fujitsu Sans</vt:lpstr>
      <vt:lpstr>Gill Sans</vt:lpstr>
      <vt:lpstr>Lucida Grande</vt:lpstr>
      <vt:lpstr>PMingLiU</vt:lpstr>
      <vt:lpstr>Segoe UI</vt:lpstr>
      <vt:lpstr>Segoe UI Light</vt:lpstr>
      <vt:lpstr>Segoe UI Semibold</vt:lpstr>
      <vt:lpstr>Symbol</vt:lpstr>
      <vt:lpstr>Wingdings</vt:lpstr>
      <vt:lpstr>ヒラギノ角ゴ ProN W3</vt:lpstr>
      <vt:lpstr>MSVID_White_16x9_2012-08-18</vt:lpstr>
      <vt:lpstr>1_MSVID_White_16x9_2012-08-18</vt:lpstr>
      <vt:lpstr>Windows_Server_Management_Marketing_Template_16x9_v12</vt:lpstr>
      <vt:lpstr>7-30269_Server &amp; Tools Business_16x9</vt:lpstr>
      <vt:lpstr>2_Windows_Server_Management_Marketing_Template_16x9_v12</vt:lpstr>
      <vt:lpstr>Customer Touch Engine 2013</vt:lpstr>
      <vt:lpstr>3_MSVID_White_16x9_2012-08-18</vt:lpstr>
      <vt:lpstr>1_FY13 EPG Presentation Template_External_16x9_Light</vt:lpstr>
      <vt:lpstr>FY13 EPG Presentation Template_External_16x9_Light</vt:lpstr>
      <vt:lpstr>White Background</vt:lpstr>
      <vt:lpstr>Operation E.L.I.T.E. 4_Master</vt:lpstr>
      <vt:lpstr>14_White Background</vt:lpstr>
      <vt:lpstr>5-30055_Office Template 2012 - 16x9 - White Background</vt:lpstr>
      <vt:lpstr>1_7-30269_Server &amp; Tools Business_16x9</vt:lpstr>
      <vt:lpstr>3-30070_Windows_Server_Management_Marketing_Template_16x9</vt:lpstr>
      <vt:lpstr>5_7-30269_Server &amp; Tools Business_16x9</vt:lpstr>
      <vt:lpstr>MPN_Template_Light_16x9</vt:lpstr>
      <vt:lpstr>1_MPN_Template_Light_16x9 No Logo</vt:lpstr>
      <vt:lpstr>1_MPN Template Titles &amp; Transitions 16x9</vt:lpstr>
      <vt:lpstr>1_MPN_Template_Light_16x9</vt:lpstr>
      <vt:lpstr>1_Windows_Server_Management_Marketing_Template_16x9_v12</vt:lpstr>
      <vt:lpstr>4_7-30269_Server &amp; Tools Business_16x9</vt:lpstr>
      <vt:lpstr>2_7-30269_Server &amp; Tools Business_16x9</vt:lpstr>
      <vt:lpstr>Lenovo Master</vt:lpstr>
      <vt:lpstr>4_MSVID_White_16x9_2012-08-18</vt:lpstr>
      <vt:lpstr>4_Windows_Server_Management_Marketing_Template_16x9_v12</vt:lpstr>
      <vt:lpstr>Storage Server Opportunity - July 2012</vt:lpstr>
      <vt:lpstr>Cloud and Enterprise Products Template July 2013</vt:lpstr>
      <vt:lpstr>4_Cloud and Enterprise Products Template July 2013</vt:lpstr>
      <vt:lpstr>5_Windows_Server_Management_Marketing_Template_16x9_v12</vt:lpstr>
      <vt:lpstr>Master 16-9_red</vt:lpstr>
      <vt:lpstr>1_5-30660_TR21_BO_CT_Template</vt:lpstr>
      <vt:lpstr>2_5-50002_Ignite_Breakout_Template</vt:lpstr>
      <vt:lpstr>6-30537_Envision 2016 Concurrent Template_Dark</vt:lpstr>
      <vt:lpstr>Microsoft Blank Template Modified</vt:lpstr>
      <vt:lpstr>1_6-30537_Envision 2016 Concurrent Template_Dark</vt:lpstr>
      <vt:lpstr>6-50001_WPC 2016 Breakout Template</vt:lpstr>
      <vt:lpstr>Windows Server Kompetenz Club   Die Windows Server 2016 Lizenzierung    Sven Langenfeld Business Development Manager Windows Server Microsoft Deutschland GmbH </vt:lpstr>
      <vt:lpstr>PowerPoint-Präsentation</vt:lpstr>
      <vt:lpstr>Windows Server Kompetenz Club    Windows Server 2016 - Editionen   </vt:lpstr>
      <vt:lpstr>Windows Server 2016 Editionen – Überblick</vt:lpstr>
      <vt:lpstr>Windows Server Kompetenz Club    Windows Server 2016 - Lizenzmodell   </vt:lpstr>
      <vt:lpstr>PowerPoint-Präsentation</vt:lpstr>
      <vt:lpstr>Windows Server 2016 Lizenzierung Lizenzierung auf Basis der physischen Kerne (Cores)</vt:lpstr>
      <vt:lpstr>Windows Server 2016 Lizenzierung - Szenarien</vt:lpstr>
      <vt:lpstr>Lizenzierung bei Virtualisierung (Standard) </vt:lpstr>
      <vt:lpstr>PowerPoint-Präsentation</vt:lpstr>
      <vt:lpstr>PowerPoint-Präsentation</vt:lpstr>
      <vt:lpstr>Windows Server Kompetenz Club    Viel Erfolg   </vt:lpstr>
    </vt:vector>
  </TitlesOfParts>
  <Company>Microsoft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Sven Langenfeld</dc:creator>
  <cp:lastModifiedBy>Sven Langenfeld</cp:lastModifiedBy>
  <cp:revision>325</cp:revision>
  <dcterms:created xsi:type="dcterms:W3CDTF">2014-01-28T14:12:06Z</dcterms:created>
  <dcterms:modified xsi:type="dcterms:W3CDTF">2016-12-02T09:55:35Z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0x010100245A546EDAFCA24B91C98AFC9C615A65</vt:lpwstr>
  </property>
  <property fmtid="{D5CDD505-2E9C-101B-9397-08002B2CF9AE}" pid="3" name="IsMyDocuments">
    <vt:bool>true</vt:bool>
  </property>
</Properties>
</file>